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8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4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0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4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3F46-51A5-4A29-B6C5-2CDB4F27051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2A02-FEBF-4245-AA95-65D966D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468052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ДСК Пионер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072017"/>
            <a:ext cx="4752528" cy="91095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Комплексы для дома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0924"/>
            <a:ext cx="1800200" cy="2400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64759"/>
            <a:ext cx="1797324" cy="23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934" y="91288"/>
            <a:ext cx="4048826" cy="8421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ПИОНЕР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46449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Устанавливается враспор; </a:t>
            </a:r>
            <a:br>
              <a:rPr lang="ru-RU" sz="1400" dirty="0" smtClean="0"/>
            </a:br>
            <a:r>
              <a:rPr lang="ru-RU" sz="1400" dirty="0" smtClean="0"/>
              <a:t>Порошковое покрытие; </a:t>
            </a:r>
            <a:br>
              <a:rPr lang="ru-RU" sz="1400" dirty="0" smtClean="0"/>
            </a:br>
            <a:r>
              <a:rPr lang="ru-RU" sz="1400" dirty="0" smtClean="0"/>
              <a:t>Возможен вариант ступенек с ПВХ; </a:t>
            </a:r>
            <a:br>
              <a:rPr lang="ru-RU" sz="1400" dirty="0" smtClean="0"/>
            </a:br>
            <a:r>
              <a:rPr lang="ru-RU" sz="1400" dirty="0" smtClean="0"/>
              <a:t>Навесное оборудование :канат, кольца, трапеция; </a:t>
            </a:r>
            <a:br>
              <a:rPr lang="ru-RU" sz="1400" dirty="0" smtClean="0"/>
            </a:b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Основные технические характеристики: </a:t>
            </a:r>
            <a:br>
              <a:rPr lang="ru-RU" sz="1400" dirty="0" smtClean="0"/>
            </a:br>
            <a:r>
              <a:rPr lang="ru-RU" sz="1400" dirty="0" smtClean="0"/>
              <a:t>Длина потолочной рамы 870 мм </a:t>
            </a:r>
            <a:br>
              <a:rPr lang="ru-RU" sz="1400" dirty="0" smtClean="0"/>
            </a:br>
            <a:r>
              <a:rPr lang="ru-RU" sz="1400" dirty="0" smtClean="0"/>
              <a:t>Отступ от стены 195 мм </a:t>
            </a:r>
            <a:br>
              <a:rPr lang="ru-RU" sz="1400" dirty="0" smtClean="0"/>
            </a:br>
            <a:r>
              <a:rPr lang="ru-RU" sz="1400" dirty="0" smtClean="0"/>
              <a:t>Ширина потолочной рамы (с турником) 538 (890) мм </a:t>
            </a:r>
            <a:br>
              <a:rPr lang="ru-RU" sz="1400" dirty="0" smtClean="0"/>
            </a:br>
            <a:r>
              <a:rPr lang="ru-RU" sz="1400" dirty="0" smtClean="0"/>
              <a:t>Вынос турника 700 мм </a:t>
            </a:r>
            <a:br>
              <a:rPr lang="ru-RU" sz="1400" dirty="0" smtClean="0"/>
            </a:br>
            <a:r>
              <a:rPr lang="ru-RU" sz="1400" dirty="0" smtClean="0"/>
              <a:t>Стандартная высота 2250 – 2850 мм </a:t>
            </a:r>
            <a:br>
              <a:rPr lang="ru-RU" sz="1400" dirty="0" smtClean="0"/>
            </a:br>
            <a:r>
              <a:rPr lang="ru-RU" sz="1400" dirty="0" smtClean="0"/>
              <a:t>Нестандартная высота 2850 – 3200 мм, 3200 – 3400 мм </a:t>
            </a:r>
            <a:br>
              <a:rPr lang="ru-RU" sz="1400" dirty="0" smtClean="0"/>
            </a:br>
            <a:r>
              <a:rPr lang="ru-RU" sz="1400" dirty="0" smtClean="0"/>
              <a:t>Максимальная нагрузка 100 кг </a:t>
            </a:r>
          </a:p>
          <a:p>
            <a:pPr marL="0" indent="0">
              <a:buNone/>
            </a:pPr>
            <a:r>
              <a:rPr lang="ru-RU" sz="1200" dirty="0"/>
              <a:t>Стандартные цвета – сине-желтый, красно-желтый, пурпур-желтый, зелено-желтый, синий-радуга</a:t>
            </a:r>
          </a:p>
          <a:p>
            <a:pPr marL="0" indent="0">
              <a:buNone/>
            </a:pPr>
            <a:endParaRPr lang="ru-RU" sz="1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88641"/>
            <a:ext cx="3007893" cy="4509638"/>
          </a:xfrm>
          <a:prstGeom prst="rect">
            <a:avLst/>
          </a:prstGeom>
        </p:spPr>
      </p:pic>
      <p:pic>
        <p:nvPicPr>
          <p:cNvPr id="2052" name="Picture 4" descr="gree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40" y="4958404"/>
            <a:ext cx="829000" cy="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40" y="4941168"/>
            <a:ext cx="898393" cy="7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rpur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41168"/>
            <a:ext cx="993917" cy="7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ue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19" y="4958404"/>
            <a:ext cx="1048511" cy="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4933420"/>
            <a:ext cx="3816424" cy="3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с </a:t>
            </a:r>
            <a:r>
              <a:rPr lang="ru-RU" dirty="0" err="1" smtClean="0"/>
              <a:t>орг</a:t>
            </a:r>
            <a:r>
              <a:rPr lang="ru-RU" dirty="0" smtClean="0"/>
              <a:t> % - 4060 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1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934" y="91288"/>
            <a:ext cx="4048826" cy="8421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ПИОНЕР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46449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Устанавливается враспор; </a:t>
            </a:r>
            <a:br>
              <a:rPr lang="ru-RU" sz="1400" dirty="0" smtClean="0"/>
            </a:br>
            <a:r>
              <a:rPr lang="ru-RU" sz="1400" dirty="0" smtClean="0"/>
              <a:t>Порошковое покрытие; </a:t>
            </a:r>
            <a:br>
              <a:rPr lang="ru-RU" sz="1400" dirty="0" smtClean="0"/>
            </a:br>
            <a:r>
              <a:rPr lang="ru-RU" sz="1400" dirty="0" smtClean="0"/>
              <a:t>Возможно покрытие ПВХ прямых ступеней; </a:t>
            </a:r>
            <a:br>
              <a:rPr lang="ru-RU" sz="1400" dirty="0" smtClean="0"/>
            </a:br>
            <a:r>
              <a:rPr lang="ru-RU" sz="1400" dirty="0" smtClean="0"/>
              <a:t>Навесное оборудование: канат, кольца, вер. лестница, трапеция; </a:t>
            </a:r>
            <a:br>
              <a:rPr lang="ru-RU" sz="1400" dirty="0" smtClean="0"/>
            </a:br>
            <a:r>
              <a:rPr lang="ru-RU" sz="1400" dirty="0" smtClean="0"/>
              <a:t>Возможна доп. комплектация: сетка для лазания или 3-х рядная комбинированная лестница;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Основные технические характеристики: </a:t>
            </a:r>
            <a:br>
              <a:rPr lang="ru-RU" sz="1400" dirty="0" smtClean="0"/>
            </a:br>
            <a:r>
              <a:rPr lang="ru-RU" sz="1400" dirty="0" smtClean="0"/>
              <a:t>Длина потолочной рамы с учетом выноса турника и фигурных ступеней 1680 мм </a:t>
            </a:r>
            <a:br>
              <a:rPr lang="ru-RU" sz="1400" dirty="0" smtClean="0"/>
            </a:br>
            <a:r>
              <a:rPr lang="ru-RU" sz="1400" dirty="0" smtClean="0"/>
              <a:t>Ширина потолочной рамы (с турником) 538 (890) мм </a:t>
            </a:r>
            <a:br>
              <a:rPr lang="ru-RU" sz="1400" dirty="0" smtClean="0"/>
            </a:br>
            <a:r>
              <a:rPr lang="ru-RU" sz="1400" dirty="0" smtClean="0"/>
              <a:t>Стандартная высота 2250 – 2850 мм </a:t>
            </a:r>
            <a:br>
              <a:rPr lang="ru-RU" sz="1400" dirty="0" smtClean="0"/>
            </a:br>
            <a:r>
              <a:rPr lang="ru-RU" sz="1400" dirty="0" smtClean="0"/>
              <a:t>Нестандартная высота 2850 – 3200 мм, 3200 – 3400 мм </a:t>
            </a:r>
            <a:br>
              <a:rPr lang="ru-RU" sz="1400" dirty="0" smtClean="0"/>
            </a:br>
            <a:r>
              <a:rPr lang="ru-RU" sz="1400" dirty="0" smtClean="0"/>
              <a:t>Шаг ступеней 260 мм </a:t>
            </a:r>
            <a:br>
              <a:rPr lang="ru-RU" sz="1400" dirty="0" smtClean="0"/>
            </a:br>
            <a:r>
              <a:rPr lang="ru-RU" sz="1400" dirty="0" smtClean="0"/>
              <a:t>Максимальная нагрузка 100 кг</a:t>
            </a:r>
          </a:p>
          <a:p>
            <a:pPr marL="0" indent="0">
              <a:buNone/>
            </a:pPr>
            <a:r>
              <a:rPr lang="ru-RU" sz="1400" dirty="0"/>
              <a:t>Стандартные цвета – сине-желтый, красно-желтый, пурпур-желтый, зелено-желтый, синий-радуга</a:t>
            </a:r>
            <a:endParaRPr lang="ru-RU" sz="1300" dirty="0"/>
          </a:p>
          <a:p>
            <a:pPr marL="0" indent="0">
              <a:buNone/>
            </a:pPr>
            <a:r>
              <a:rPr lang="ru-RU" sz="1400" dirty="0" smtClean="0"/>
              <a:t> </a:t>
            </a:r>
            <a:endParaRPr lang="ru-RU" sz="1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09120"/>
            <a:ext cx="1151058" cy="1545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6" y="4567657"/>
            <a:ext cx="1210405" cy="162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2" y="4509120"/>
            <a:ext cx="1210405" cy="162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17" y="4444443"/>
            <a:ext cx="1302190" cy="1748088"/>
          </a:xfrm>
          <a:prstGeom prst="rect">
            <a:avLst/>
          </a:prstGeom>
        </p:spPr>
      </p:pic>
      <p:pic>
        <p:nvPicPr>
          <p:cNvPr id="4098" name="Picture 2" descr="&amp;Dcy;&amp;Scy;&amp;Kcy; «&amp;Pcy;&amp;Icy;&amp;Ocy;&amp;Ncy;&amp;IEcy;&amp;Rcy;-2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43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1273" y="5411168"/>
            <a:ext cx="2366551" cy="3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с </a:t>
            </a:r>
            <a:r>
              <a:rPr lang="ru-RU" dirty="0" err="1" smtClean="0"/>
              <a:t>орг</a:t>
            </a:r>
            <a:r>
              <a:rPr lang="ru-RU" dirty="0" smtClean="0"/>
              <a:t> % - 7558 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5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934" y="91288"/>
            <a:ext cx="4048826" cy="8421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ПИОНЕР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46449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Устанавливается враспор; </a:t>
            </a:r>
            <a:br>
              <a:rPr lang="ru-RU" sz="1400" dirty="0" smtClean="0"/>
            </a:br>
            <a:r>
              <a:rPr lang="ru-RU" sz="1400" dirty="0" smtClean="0"/>
              <a:t>Порошковое покрытие; </a:t>
            </a:r>
            <a:br>
              <a:rPr lang="ru-RU" sz="1400" dirty="0" smtClean="0"/>
            </a:br>
            <a:r>
              <a:rPr lang="ru-RU" sz="1400" dirty="0" smtClean="0"/>
              <a:t>Навесное оборудование : канат, кольца, вер. лестница, </a:t>
            </a:r>
            <a:r>
              <a:rPr lang="ru-RU" sz="1400" dirty="0" err="1" smtClean="0"/>
              <a:t>тарзанка</a:t>
            </a:r>
            <a:r>
              <a:rPr lang="ru-RU" sz="1400" dirty="0" smtClean="0"/>
              <a:t>;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Основные технические </a:t>
            </a:r>
            <a:r>
              <a:rPr lang="ru-RU" sz="1400" dirty="0" err="1" smtClean="0"/>
              <a:t>характеристики:Длина</a:t>
            </a:r>
            <a:r>
              <a:rPr lang="ru-RU" sz="1400" dirty="0" smtClean="0"/>
              <a:t> потолочной рамы 1500 мм </a:t>
            </a:r>
            <a:br>
              <a:rPr lang="ru-RU" sz="1400" dirty="0" smtClean="0"/>
            </a:br>
            <a:r>
              <a:rPr lang="ru-RU" sz="1400" dirty="0" smtClean="0"/>
              <a:t>Ширина потолочной рамы (с турником) 538 (890) мм </a:t>
            </a:r>
            <a:br>
              <a:rPr lang="ru-RU" sz="1400" dirty="0" smtClean="0"/>
            </a:br>
            <a:r>
              <a:rPr lang="ru-RU" sz="1400" dirty="0" smtClean="0"/>
              <a:t>Вынос турника 700 мм </a:t>
            </a:r>
            <a:br>
              <a:rPr lang="ru-RU" sz="1400" dirty="0" smtClean="0"/>
            </a:br>
            <a:r>
              <a:rPr lang="ru-RU" sz="1400" dirty="0" smtClean="0"/>
              <a:t>Стандартная высота 2250 – 2850 мм </a:t>
            </a:r>
            <a:br>
              <a:rPr lang="ru-RU" sz="1400" dirty="0" smtClean="0"/>
            </a:br>
            <a:r>
              <a:rPr lang="ru-RU" sz="1400" dirty="0" smtClean="0"/>
              <a:t>Нестандартная высота 2850 – 3200 мм, 3200 – 3400 мм </a:t>
            </a:r>
            <a:br>
              <a:rPr lang="ru-RU" sz="1400" dirty="0" smtClean="0"/>
            </a:br>
            <a:r>
              <a:rPr lang="ru-RU" sz="1400" dirty="0" smtClean="0"/>
              <a:t>Шаг ступеней 260 мм </a:t>
            </a:r>
            <a:br>
              <a:rPr lang="ru-RU" sz="1400" dirty="0" smtClean="0"/>
            </a:br>
            <a:r>
              <a:rPr lang="ru-RU" sz="1400" dirty="0" smtClean="0"/>
              <a:t>Ширина круглой ступени 230 мм </a:t>
            </a:r>
            <a:br>
              <a:rPr lang="ru-RU" sz="1400" dirty="0" smtClean="0"/>
            </a:br>
            <a:r>
              <a:rPr lang="ru-RU" sz="1400" dirty="0" smtClean="0"/>
              <a:t>Максимальная нагрузка 100 кг</a:t>
            </a:r>
          </a:p>
          <a:p>
            <a:pPr marL="0" indent="0">
              <a:buNone/>
            </a:pPr>
            <a:r>
              <a:rPr lang="ru-RU" sz="1400" dirty="0"/>
              <a:t>Стандартные цвета – сине-желтый, красно-желтый, пурпур-желтый, зелено-желтый, </a:t>
            </a:r>
            <a:r>
              <a:rPr lang="ru-RU" sz="1400" dirty="0" smtClean="0"/>
              <a:t>синий-радуга</a:t>
            </a:r>
            <a:endParaRPr lang="ru-RU" sz="1300" dirty="0"/>
          </a:p>
          <a:p>
            <a:pPr marL="0" indent="0">
              <a:buNone/>
            </a:pPr>
            <a:r>
              <a:rPr lang="ru-RU" sz="1400" dirty="0" smtClean="0"/>
              <a:t> </a:t>
            </a:r>
            <a:endParaRPr lang="ru-RU" sz="1300" dirty="0"/>
          </a:p>
        </p:txBody>
      </p:sp>
      <p:pic>
        <p:nvPicPr>
          <p:cNvPr id="5122" name="Picture 2" descr="&amp;Dcy;&amp;Scy;&amp;Kcy; «&amp;Pcy;&amp;Icy;&amp;Ocy;&amp;Ncy;&amp;IEcy;&amp;Rcy;-3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856871" cy="3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5263"/>
            <a:ext cx="1224136" cy="1634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52598"/>
            <a:ext cx="1101356" cy="1741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63" y="4377129"/>
            <a:ext cx="1296103" cy="1692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82" y="4360782"/>
            <a:ext cx="1157953" cy="1671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5182120"/>
            <a:ext cx="2808312" cy="3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с </a:t>
            </a:r>
            <a:r>
              <a:rPr lang="ru-RU" dirty="0" err="1" smtClean="0"/>
              <a:t>орг</a:t>
            </a:r>
            <a:r>
              <a:rPr lang="ru-RU" dirty="0" smtClean="0"/>
              <a:t> % - 5851 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6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ОСОБЕННОСТИ КОНСТРУКЦИИ ДСК “ПИОНЕР”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08282" cy="518457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>
                <a:solidFill>
                  <a:srgbClr val="FF0000"/>
                </a:solidFill>
              </a:rPr>
              <a:t>Надежность, удобство и безопасность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Надежность комплекса обеспечивают трубы диаметром 38 и толщиной около 3 мм (стойки) На комплексе могут заниматься как дети, так и взрослые. </a:t>
            </a:r>
            <a:br>
              <a:rPr lang="ru-RU" dirty="0" smtClean="0"/>
            </a:br>
            <a:r>
              <a:rPr lang="ru-RU" dirty="0" smtClean="0"/>
              <a:t>- В навесном оборудовании (кольца и т. д.) веревки используются диаметром 10 мм (утолщенные), скрепляются не узелком, а фиксаторами, кроме надежности, это еще и удобно, т к возможно быстро поменять длину навесного оборудования(кроме п4 и п5) </a:t>
            </a:r>
            <a:br>
              <a:rPr lang="ru-RU" dirty="0" smtClean="0"/>
            </a:br>
            <a:r>
              <a:rPr lang="ru-RU" dirty="0" smtClean="0"/>
              <a:t>- Вынос турника увеличен (у ДСК с креплением враспор), это позволяет максимально удобно делать подтягивания. Турник имеет стяжки, это позволяет дополнительно усилить крепление турника и препятствует его раскачке. </a:t>
            </a:r>
            <a:br>
              <a:rPr lang="ru-RU" dirty="0" smtClean="0"/>
            </a:br>
            <a:r>
              <a:rPr lang="ru-RU" dirty="0" smtClean="0"/>
              <a:t>-гарантия 12 месяцев от производителя </a:t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</a:rPr>
              <a:t>2. дизайн и комфорт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Возможны варианты перекладин с покрытием ПВХ (приятное на ощупь, менее скользкое, по сравнению с металлом). </a:t>
            </a:r>
            <a:br>
              <a:rPr lang="ru-RU" dirty="0" smtClean="0"/>
            </a:br>
            <a:r>
              <a:rPr lang="ru-RU" dirty="0" smtClean="0"/>
              <a:t>(цвет ПВХ желтый, красный и серебро) </a:t>
            </a:r>
            <a:br>
              <a:rPr lang="ru-RU" dirty="0" smtClean="0"/>
            </a:br>
            <a:r>
              <a:rPr lang="ru-RU" dirty="0" smtClean="0"/>
              <a:t>- несколько вариантов цветового решения, можно выбрать наиболее подходящий в интерьер комплекс </a:t>
            </a:r>
            <a:br>
              <a:rPr lang="ru-RU" dirty="0" smtClean="0"/>
            </a:br>
            <a:r>
              <a:rPr lang="ru-RU" dirty="0" smtClean="0"/>
              <a:t>- Только у ДСК “ПИ-ОНЕР” -мобильная верхняя рама (можно использовать в 2-х вариантах), а именно: увеличенная потолочная рама до 1500мм. позволяет разместить больше снарядов и равномерно. На закругление также можно крепить навесное оборудование. Если комната небольшая и есть желание закрепить комплекс ближе к стене, убирается закругление и на потолочные трубы со стороны стены ставятся заглушки ( идут в комплекте). В таком случае, шведская стенка отходит от стены не больше, чем у аналогичных </a:t>
            </a:r>
            <a:r>
              <a:rPr lang="ru-RU" dirty="0" err="1" smtClean="0"/>
              <a:t>дск</a:t>
            </a:r>
            <a:r>
              <a:rPr lang="ru-RU" dirty="0" smtClean="0"/>
              <a:t> других фирм, а вынос турника остается увеличенным, что совершенно не мешает, т.к. если ребенок не занимается, снаряды просто убираются за шведскую стенку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 картинке на следующей странице все постаралась наглядно изобразить.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1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7718"/>
            <a:ext cx="754287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Возможные цвета ДСК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стандартные цвета </a:t>
            </a:r>
            <a:r>
              <a:rPr lang="ru-RU" dirty="0" smtClean="0"/>
              <a:t>- сине-желтый, зелено-желтый, красно-желтый, пурпур-желтый, </a:t>
            </a:r>
            <a:r>
              <a:rPr lang="ru-RU" dirty="0" smtClean="0"/>
              <a:t>синий-радуга </a:t>
            </a:r>
            <a:r>
              <a:rPr lang="ru-RU" dirty="0" smtClean="0"/>
              <a:t>(ступени красные и желтые)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500" dirty="0" smtClean="0"/>
              <a:t>Также можно заказать другие сочетания цветов (синий, зеленый, красный, желтый, серый (только </a:t>
            </a:r>
            <a:r>
              <a:rPr lang="ru-RU" sz="2500" dirty="0" err="1" smtClean="0"/>
              <a:t>пвх</a:t>
            </a:r>
            <a:r>
              <a:rPr lang="ru-RU" sz="2500" dirty="0" smtClean="0"/>
              <a:t> ступени), белый)+дополнительный цвет: черный. Цена на нестандартный цвет будет выше на 230 р. Можно сделать как одноцветный, так и ступеньки одного цвета, лестница другого цвета. если хотите </a:t>
            </a:r>
            <a:r>
              <a:rPr lang="ru-RU" sz="2500" dirty="0" err="1" smtClean="0"/>
              <a:t>дск</a:t>
            </a:r>
            <a:r>
              <a:rPr lang="ru-RU" sz="2500" dirty="0" smtClean="0"/>
              <a:t> мягкий, ступени должны быть желтыми, красными или </a:t>
            </a:r>
            <a:r>
              <a:rPr lang="ru-RU" sz="2500" dirty="0" smtClean="0"/>
              <a:t>серебряными – ЗАКАЗЫ НЕСТАНДАРТНЫЕ ДСК не принимаются с марта по июнь.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8" y="3284984"/>
            <a:ext cx="1977684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4" y="3261045"/>
            <a:ext cx="1999084" cy="26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02" y="60119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синий-радуга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38636" y="60119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сине-желтый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98" y="3068960"/>
            <a:ext cx="2058642" cy="285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8876" y="6011996"/>
            <a:ext cx="227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зелено-желтый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36" y="3264189"/>
            <a:ext cx="1852297" cy="2682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8706" y="6011996"/>
            <a:ext cx="227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красно-желтый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3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41310"/>
            <a:ext cx="2232248" cy="297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пурпур-желтый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72871"/>
            <a:ext cx="2050302" cy="2787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378904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 </a:t>
            </a:r>
            <a:r>
              <a:rPr lang="ru-RU" dirty="0" smtClean="0"/>
              <a:t>бело-серый</a:t>
            </a:r>
          </a:p>
          <a:p>
            <a:r>
              <a:rPr lang="ru-RU" sz="1400" dirty="0" smtClean="0"/>
              <a:t>Это цвет является стандартным для модели пионер См и пионер Ксм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076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Спорткомплекс с креплением в распор</a:t>
            </a:r>
            <a:r>
              <a:rPr lang="ru-RU" dirty="0">
                <a:hlinkClick r:id="rId2" action="ppaction://hlinksldjump"/>
              </a:rPr>
              <a:t> </a:t>
            </a:r>
            <a:r>
              <a:rPr lang="ru-RU" dirty="0"/>
              <a:t> рекомендуется  при поле и потолке из железобетонных плит. Если потолок гипсокартонный </a:t>
            </a:r>
            <a:r>
              <a:rPr lang="ru-RU" dirty="0" smtClean="0"/>
              <a:t>( или натяжной), </a:t>
            </a:r>
            <a:r>
              <a:rPr lang="ru-RU" dirty="0"/>
              <a:t>или пол из деревянных досок (не путать с </a:t>
            </a:r>
            <a:r>
              <a:rPr lang="ru-RU" dirty="0" err="1"/>
              <a:t>ламинатом</a:t>
            </a:r>
            <a:r>
              <a:rPr lang="ru-RU" dirty="0"/>
              <a:t>), то распорный спорткомплекс ставить нельзя.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</a:t>
            </a:r>
            <a:r>
              <a:rPr lang="ru-RU" dirty="0"/>
              <a:t> крепкой, железобетонной или кирпичной стене можно установить спорткомплекс </a:t>
            </a:r>
            <a:r>
              <a:rPr lang="ru-RU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креплением к стене.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случае, когда и стены и пол с потолком не позволяют установить спорткомплекс,  можно подобрать  </a:t>
            </a:r>
            <a:r>
              <a:rPr lang="ru-RU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комплекс без крепления.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ВЫБОР ТИПА КРЕПЛЕНИЯ ДСК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ДСК, которые крепятся в распор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</a:rPr>
              <a:t>пол-потолок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1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04882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ПИОНЕР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824536" cy="50405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Устанавливается враспор; </a:t>
            </a:r>
            <a:br>
              <a:rPr lang="ru-RU" dirty="0" smtClean="0"/>
            </a:br>
            <a:r>
              <a:rPr lang="ru-RU" dirty="0" smtClean="0"/>
              <a:t>Порошковое покрытие; </a:t>
            </a:r>
            <a:br>
              <a:rPr lang="ru-RU" dirty="0" smtClean="0"/>
            </a:br>
            <a:r>
              <a:rPr lang="ru-RU" dirty="0" smtClean="0"/>
              <a:t>Возможен вариант ступенек с покрытием ПВХ; </a:t>
            </a:r>
            <a:br>
              <a:rPr lang="ru-RU" dirty="0" smtClean="0"/>
            </a:br>
            <a:r>
              <a:rPr lang="ru-RU" dirty="0" smtClean="0"/>
              <a:t>Навесное оборудование: канат, кольца, лестница вер., трапеция (на картинке идет </a:t>
            </a:r>
            <a:r>
              <a:rPr lang="ru-RU" dirty="0" err="1" smtClean="0"/>
              <a:t>тарзанка</a:t>
            </a:r>
            <a:r>
              <a:rPr lang="ru-RU" dirty="0" smtClean="0"/>
              <a:t>, в реальности будет трапеция);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технические характеристики: </a:t>
            </a:r>
            <a:br>
              <a:rPr lang="ru-RU" dirty="0" smtClean="0"/>
            </a:br>
            <a:r>
              <a:rPr lang="ru-RU" dirty="0" smtClean="0"/>
              <a:t>Длина потолочной рамы (без закругления) 1500 (1270) мм </a:t>
            </a:r>
            <a:br>
              <a:rPr lang="ru-RU" dirty="0" smtClean="0"/>
            </a:br>
            <a:r>
              <a:rPr lang="ru-RU" dirty="0" smtClean="0"/>
              <a:t>Отступ от стены (без закругления) 750 (530) мм </a:t>
            </a:r>
            <a:br>
              <a:rPr lang="ru-RU" dirty="0" smtClean="0"/>
            </a:br>
            <a:r>
              <a:rPr lang="ru-RU" dirty="0" smtClean="0"/>
              <a:t>Вынос турника 700 мм </a:t>
            </a:r>
            <a:br>
              <a:rPr lang="ru-RU" dirty="0" smtClean="0"/>
            </a:br>
            <a:r>
              <a:rPr lang="ru-RU" dirty="0" smtClean="0"/>
              <a:t>Стандартная высота 2250 – 2850 мм </a:t>
            </a:r>
            <a:br>
              <a:rPr lang="ru-RU" dirty="0" smtClean="0"/>
            </a:br>
            <a:r>
              <a:rPr lang="ru-RU" dirty="0" smtClean="0"/>
              <a:t>Нестандартная высота 2850 – 3200 мм, 3200 – 3400 мм </a:t>
            </a:r>
            <a:br>
              <a:rPr lang="ru-RU" dirty="0" smtClean="0"/>
            </a:br>
            <a:r>
              <a:rPr lang="ru-RU" dirty="0" smtClean="0"/>
              <a:t>Шаг ступеней 260 мм </a:t>
            </a:r>
            <a:br>
              <a:rPr lang="ru-RU" dirty="0" smtClean="0"/>
            </a:br>
            <a:r>
              <a:rPr lang="ru-RU" dirty="0" smtClean="0"/>
              <a:t>Максимальная нагрузка 100 кг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у ДСК “ПИОНЕР” -мобильная верхняя рама (можно использовать в 2-х вариантах), а именно: увеличенная потолочная рама до 1500мм. позволяет разместить больше снарядов и равномерно. На закругление также можно крепить навесное оборудование. Если комната небольшая и есть желание закрепить комплекс ближе к стене, убирается закругление и на потолочные трубы со стороны стены ставятся заглушки ( идут в комплекте). В таком случае, шведская стенка отходит от стены не больше, чем у аналогичных </a:t>
            </a:r>
            <a:r>
              <a:rPr lang="ru-RU" dirty="0" err="1" smtClean="0"/>
              <a:t>дск</a:t>
            </a:r>
            <a:r>
              <a:rPr lang="ru-RU" dirty="0" smtClean="0"/>
              <a:t> других фирм, а вынос турника остается увеличенным, что совершенно не мешает, т.к. если ребенок не занимается, снаряды просто убираются за шведскую стенку</a:t>
            </a:r>
            <a:endParaRPr lang="ru-RU" dirty="0"/>
          </a:p>
        </p:txBody>
      </p:sp>
      <p:pic>
        <p:nvPicPr>
          <p:cNvPr id="1026" name="Picture 2" descr="&amp;Dcy;&amp;Scy;&amp;Kcy; «&amp;Pcy;&amp;Icy;&amp;Ocy;&amp;Ncy;&amp;IEcy;&amp;R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232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06291"/>
            <a:ext cx="1312522" cy="9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14" y="5576852"/>
            <a:ext cx="1288509" cy="9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40633"/>
            <a:ext cx="1424328" cy="10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rp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540633"/>
            <a:ext cx="1152128" cy="10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19983"/>
            <a:ext cx="3816424" cy="3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с </a:t>
            </a:r>
            <a:r>
              <a:rPr lang="ru-RU" dirty="0" err="1" smtClean="0"/>
              <a:t>орг</a:t>
            </a:r>
            <a:r>
              <a:rPr lang="ru-RU" dirty="0" smtClean="0"/>
              <a:t> % - 4611 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8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934" y="91288"/>
            <a:ext cx="4048826" cy="8421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ПИОНЕР 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987179"/>
            <a:ext cx="44644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 smtClean="0"/>
              <a:t>Устанавливается враспор;</a:t>
            </a:r>
          </a:p>
          <a:p>
            <a:pPr marL="0" indent="0">
              <a:buNone/>
            </a:pPr>
            <a:r>
              <a:rPr lang="ru-RU" sz="1300" dirty="0" smtClean="0"/>
              <a:t>Порошковое покрытие;</a:t>
            </a:r>
          </a:p>
          <a:p>
            <a:pPr marL="0" indent="0">
              <a:buNone/>
            </a:pPr>
            <a:r>
              <a:rPr lang="ru-RU" sz="1300" dirty="0" smtClean="0"/>
              <a:t>Возможен вариант ступенек с покрытием ПВХ;</a:t>
            </a:r>
          </a:p>
          <a:p>
            <a:pPr marL="0" indent="0">
              <a:buNone/>
            </a:pPr>
            <a:r>
              <a:rPr lang="ru-RU" sz="1300" dirty="0" smtClean="0"/>
              <a:t>Навесное оборудование: канат, кольца, лестница вер., трапеция;</a:t>
            </a:r>
          </a:p>
          <a:p>
            <a:pPr marL="0" indent="0">
              <a:buNone/>
            </a:pPr>
            <a:r>
              <a:rPr lang="ru-RU" sz="1300" dirty="0" smtClean="0"/>
              <a:t>Допустимая нагрузка 100 кг </a:t>
            </a:r>
            <a:br>
              <a:rPr lang="ru-RU" sz="1300" dirty="0" smtClean="0"/>
            </a:br>
            <a:r>
              <a:rPr lang="ru-RU" sz="1300" dirty="0" smtClean="0"/>
              <a:t>Основные технические характеристики:</a:t>
            </a:r>
          </a:p>
          <a:p>
            <a:pPr marL="0" indent="0">
              <a:buNone/>
            </a:pPr>
            <a:r>
              <a:rPr lang="ru-RU" sz="1300" dirty="0" smtClean="0"/>
              <a:t>Длина 1160 мм </a:t>
            </a:r>
            <a:br>
              <a:rPr lang="ru-RU" sz="1300" dirty="0" smtClean="0"/>
            </a:br>
            <a:r>
              <a:rPr lang="ru-RU" sz="1300" dirty="0" smtClean="0"/>
              <a:t>Ширина (</a:t>
            </a:r>
            <a:r>
              <a:rPr lang="ru-RU" sz="1300" dirty="0" err="1" smtClean="0"/>
              <a:t>шв.стена</a:t>
            </a:r>
            <a:r>
              <a:rPr lang="ru-RU" sz="1300" dirty="0" smtClean="0"/>
              <a:t>/турник) 540 мм/890 мм </a:t>
            </a:r>
            <a:br>
              <a:rPr lang="ru-RU" sz="1300" dirty="0" smtClean="0"/>
            </a:br>
            <a:r>
              <a:rPr lang="ru-RU" sz="1300" dirty="0" smtClean="0"/>
              <a:t>Высота 2250 мм-2850 мм </a:t>
            </a:r>
            <a:br>
              <a:rPr lang="ru-RU" sz="1300" dirty="0" smtClean="0"/>
            </a:br>
            <a:r>
              <a:rPr lang="ru-RU" sz="1300" dirty="0" smtClean="0"/>
              <a:t>(2850-3200,3200-3400 - </a:t>
            </a:r>
            <a:r>
              <a:rPr lang="ru-RU" sz="1300" dirty="0" err="1" smtClean="0"/>
              <a:t>нестандарт</a:t>
            </a:r>
            <a:r>
              <a:rPr lang="ru-RU" sz="1300" dirty="0" smtClean="0"/>
              <a:t> высота) </a:t>
            </a:r>
            <a:br>
              <a:rPr lang="ru-RU" sz="1300" dirty="0" smtClean="0"/>
            </a:br>
            <a:r>
              <a:rPr lang="ru-RU" sz="1300" dirty="0" smtClean="0"/>
              <a:t>Расстояние шведской стенки от стены 580 мм </a:t>
            </a:r>
            <a:br>
              <a:rPr lang="ru-RU" sz="1300" dirty="0" smtClean="0"/>
            </a:br>
            <a:r>
              <a:rPr lang="ru-RU" sz="1300" dirty="0" smtClean="0"/>
              <a:t>Занимаемая площадь 1,03 м2 </a:t>
            </a:r>
            <a:br>
              <a:rPr lang="ru-RU" sz="1300" dirty="0" smtClean="0"/>
            </a:br>
            <a:r>
              <a:rPr lang="ru-RU" sz="1300" dirty="0" smtClean="0"/>
              <a:t>Масса комплекса (без навесного оборудования) 23 кг </a:t>
            </a:r>
            <a:endParaRPr lang="ru-RU" sz="13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2911252" cy="4045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86055"/>
            <a:ext cx="1368152" cy="1824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17530"/>
            <a:ext cx="1304228" cy="1738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1087"/>
            <a:ext cx="1060921" cy="2034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425" y="6210257"/>
            <a:ext cx="3816424" cy="3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с </a:t>
            </a:r>
            <a:r>
              <a:rPr lang="ru-RU" dirty="0" err="1" smtClean="0"/>
              <a:t>орг</a:t>
            </a:r>
            <a:r>
              <a:rPr lang="ru-RU" dirty="0" smtClean="0"/>
              <a:t> % - 4441 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1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157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ДСК Пионер</vt:lpstr>
      <vt:lpstr> ОСОБЕННОСТИ КОНСТРУКЦИИ ДСК “ПИОНЕР”  </vt:lpstr>
      <vt:lpstr>Презентация PowerPoint</vt:lpstr>
      <vt:lpstr>Возможные цвета ДСК  </vt:lpstr>
      <vt:lpstr>Презентация PowerPoint</vt:lpstr>
      <vt:lpstr>ВЫБОР ТИПА КРЕПЛЕНИЯ ДСК</vt:lpstr>
      <vt:lpstr>Презентация PowerPoint</vt:lpstr>
      <vt:lpstr>ПИОНЕР</vt:lpstr>
      <vt:lpstr>ПИОНЕР А</vt:lpstr>
      <vt:lpstr>ПИОНЕР 1</vt:lpstr>
      <vt:lpstr>ПИОНЕР 2</vt:lpstr>
      <vt:lpstr>ПИОНЕР 3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ДСК Пионер</dc:title>
  <dc:creator>Олег</dc:creator>
  <cp:lastModifiedBy>Олег</cp:lastModifiedBy>
  <cp:revision>37</cp:revision>
  <dcterms:created xsi:type="dcterms:W3CDTF">2014-02-28T06:25:54Z</dcterms:created>
  <dcterms:modified xsi:type="dcterms:W3CDTF">2014-03-31T05:41:18Z</dcterms:modified>
</cp:coreProperties>
</file>