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AB0-04BE-4979-83BF-9F857BC88F79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2F5F-2073-4034-9462-E313588CC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AB0-04BE-4979-83BF-9F857BC88F79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2F5F-2073-4034-9462-E313588CC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AB0-04BE-4979-83BF-9F857BC88F79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2F5F-2073-4034-9462-E313588CC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AB0-04BE-4979-83BF-9F857BC88F79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2F5F-2073-4034-9462-E313588CC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AB0-04BE-4979-83BF-9F857BC88F79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2F5F-2073-4034-9462-E313588CC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AB0-04BE-4979-83BF-9F857BC88F79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2F5F-2073-4034-9462-E313588CC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AB0-04BE-4979-83BF-9F857BC88F79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2F5F-2073-4034-9462-E313588CC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AB0-04BE-4979-83BF-9F857BC88F79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2F5F-2073-4034-9462-E313588CC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AB0-04BE-4979-83BF-9F857BC88F79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2F5F-2073-4034-9462-E313588CC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AB0-04BE-4979-83BF-9F857BC88F79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2F5F-2073-4034-9462-E313588CC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AB0-04BE-4979-83BF-9F857BC88F79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2F5F-2073-4034-9462-E313588CC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5BAB0-04BE-4979-83BF-9F857BC88F79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E2F5F-2073-4034-9462-E313588CC8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5" y="3501008"/>
            <a:ext cx="5076056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5652120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2015-04-16T13:29:22Z</dcterms:created>
  <dcterms:modified xsi:type="dcterms:W3CDTF">2015-04-16T13:30:46Z</dcterms:modified>
</cp:coreProperties>
</file>