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3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8818-E16F-47D9-B687-5835D76CFF61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27FA-9133-41E7-BF71-BD77CE1F31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8818-E16F-47D9-B687-5835D76CFF61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27FA-9133-41E7-BF71-BD77CE1F31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8818-E16F-47D9-B687-5835D76CFF61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27FA-9133-41E7-BF71-BD77CE1F31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8818-E16F-47D9-B687-5835D76CFF61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27FA-9133-41E7-BF71-BD77CE1F31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8818-E16F-47D9-B687-5835D76CFF61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27FA-9133-41E7-BF71-BD77CE1F31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8818-E16F-47D9-B687-5835D76CFF61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27FA-9133-41E7-BF71-BD77CE1F31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8818-E16F-47D9-B687-5835D76CFF61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27FA-9133-41E7-BF71-BD77CE1F31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8818-E16F-47D9-B687-5835D76CFF61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27FA-9133-41E7-BF71-BD77CE1F31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8818-E16F-47D9-B687-5835D76CFF61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27FA-9133-41E7-BF71-BD77CE1F31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8818-E16F-47D9-B687-5835D76CFF61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27FA-9133-41E7-BF71-BD77CE1F31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8818-E16F-47D9-B687-5835D76CFF61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627FA-9133-41E7-BF71-BD77CE1F31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78818-E16F-47D9-B687-5835D76CFF61}" type="datetimeFigureOut">
              <a:rPr lang="ru-RU" smtClean="0"/>
              <a:t>23.07.2018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627FA-9133-41E7-BF71-BD77CE1F31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М.Видео</dc:creator>
  <cp:lastModifiedBy>М.Видео</cp:lastModifiedBy>
  <cp:revision>1</cp:revision>
  <dcterms:created xsi:type="dcterms:W3CDTF">2018-07-23T18:17:47Z</dcterms:created>
  <dcterms:modified xsi:type="dcterms:W3CDTF">2018-07-23T18:19:25Z</dcterms:modified>
</cp:coreProperties>
</file>