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</a:rPr>
              <a:t>Жидкое мыло  500 г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4294967295"/>
          </p:nvPr>
        </p:nvSpPr>
        <p:spPr>
          <a:xfrm>
            <a:off x="2051720" y="3356992"/>
            <a:ext cx="6768752" cy="296760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+mj-lt"/>
              </a:rPr>
              <a:t>       Коллекция жидкого мыла от 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«</a:t>
            </a:r>
            <a:r>
              <a:rPr lang="ru-RU" b="1" dirty="0" err="1" smtClean="0">
                <a:solidFill>
                  <a:srgbClr val="002060"/>
                </a:solidFill>
                <a:latin typeface="+mj-lt"/>
              </a:rPr>
              <a:t>Эксклюзивкосметик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»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 — это мягкое и нежное очищение и неповторимые приятные ощущения для кожи Ваших рук и тела. Обилие пены и тонкие ароматы подарят лучшие мгновения дня, прекрасно очистят кожу, обеспечат эффективный уход. Великолепная коллекция позволит Вам выбрать аромат, который лучше подчеркивает Вашу неповторимость или соответствует Вашему настроению! </a:t>
            </a:r>
            <a:br>
              <a:rPr lang="ru-RU" dirty="0" smtClean="0">
                <a:solidFill>
                  <a:srgbClr val="002060"/>
                </a:solidFill>
                <a:latin typeface="+mj-lt"/>
              </a:rPr>
            </a:br>
            <a:r>
              <a:rPr lang="ru-RU" dirty="0" smtClean="0">
                <a:solidFill>
                  <a:srgbClr val="002060"/>
                </a:solidFill>
                <a:latin typeface="+mj-lt"/>
              </a:rPr>
              <a:t>        Жидкое мыло, благодаря специальному сбалансированному составу, универсально в применении — подходит как для кожи рук, так и для тела. Увлажняющие и питательные формулы обеспечивают естественное увлажнение и 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питание, 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мягко 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очищают кожу, не высушивая ее. А специальный дозатор обеспечит комфортное применение.</a:t>
            </a:r>
            <a:endParaRPr lang="ru-RU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Гель-мыло Сирень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2286000"/>
            <a:ext cx="4653880" cy="38401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Тонизирующее гель-мыло бережно </a:t>
            </a:r>
            <a:r>
              <a:rPr lang="ru-RU" dirty="0" smtClean="0">
                <a:solidFill>
                  <a:srgbClr val="002060"/>
                </a:solidFill>
              </a:rPr>
              <a:t>очищает, оказывает тонизирующее, смягчающее и защитное действие на кожу рук благодаря фруктовым кислотам. </a:t>
            </a:r>
            <a:r>
              <a:rPr lang="ru-RU" dirty="0" smtClean="0">
                <a:solidFill>
                  <a:srgbClr val="002060"/>
                </a:solidFill>
              </a:rPr>
              <a:t>Глицерин покрывает </a:t>
            </a:r>
            <a:r>
              <a:rPr lang="ru-RU" dirty="0" smtClean="0">
                <a:solidFill>
                  <a:srgbClr val="002060"/>
                </a:solidFill>
              </a:rPr>
              <a:t>руки тончайшей увлажняющей и пленкой. А волнующий и нежный аромат цветущей сирени добавит хорошего настроения.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Способ применения:</a:t>
            </a:r>
            <a:r>
              <a:rPr lang="ru-RU" dirty="0" smtClean="0">
                <a:solidFill>
                  <a:srgbClr val="002060"/>
                </a:solidFill>
              </a:rPr>
              <a:t> небольшое </a:t>
            </a:r>
            <a:r>
              <a:rPr lang="ru-RU" dirty="0" smtClean="0">
                <a:solidFill>
                  <a:srgbClr val="002060"/>
                </a:solidFill>
              </a:rPr>
              <a:t>количество </a:t>
            </a:r>
            <a:r>
              <a:rPr lang="ru-RU" dirty="0" smtClean="0">
                <a:solidFill>
                  <a:srgbClr val="002060"/>
                </a:solidFill>
              </a:rPr>
              <a:t>средства вспенить в ладонях, затем тщательно смыть теплой водой. Может использоваться как гель для душа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2530" name="Picture 2" descr="Гель-мыло Сирен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852936"/>
            <a:ext cx="142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002060"/>
                </a:solidFill>
              </a:rPr>
              <a:t>Гель-мыло Роза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2286000"/>
            <a:ext cx="4725888" cy="38401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Шелковое </a:t>
            </a:r>
            <a:r>
              <a:rPr lang="ru-RU" dirty="0" smtClean="0">
                <a:solidFill>
                  <a:srgbClr val="002060"/>
                </a:solidFill>
              </a:rPr>
              <a:t>гель-мыло, благодаря содержанию натурального розового масла,</a:t>
            </a:r>
            <a:r>
              <a:rPr lang="ru-RU" b="1" i="1" dirty="0" smtClean="0">
                <a:solidFill>
                  <a:srgbClr val="002060"/>
                </a:solidFill>
              </a:rPr>
              <a:t> </a:t>
            </a:r>
            <a:r>
              <a:rPr lang="ru-RU" dirty="0" smtClean="0">
                <a:solidFill>
                  <a:srgbClr val="002060"/>
                </a:solidFill>
              </a:rPr>
              <a:t>придает коже шелковистость и мягкость. Экстракт шиповника, богатый витамином С, успокаивает, регенерирует и увлажняет кожу. А чарующий аромат утренней розы добавит шарма Вашему образу.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Способ применения</a:t>
            </a:r>
            <a:r>
              <a:rPr lang="ru-RU" dirty="0" smtClean="0">
                <a:solidFill>
                  <a:srgbClr val="002060"/>
                </a:solidFill>
              </a:rPr>
              <a:t>: небольшое количество средства вспенить в ладонях, затем тщательно смыть теплой водой</a:t>
            </a:r>
            <a:r>
              <a:rPr lang="ru-RU" dirty="0" smtClean="0">
                <a:solidFill>
                  <a:srgbClr val="002060"/>
                </a:solidFill>
              </a:rPr>
              <a:t>. Можно </a:t>
            </a:r>
            <a:r>
              <a:rPr lang="ru-RU" dirty="0" smtClean="0">
                <a:solidFill>
                  <a:srgbClr val="002060"/>
                </a:solidFill>
              </a:rPr>
              <a:t>использовать в качестве геля для душа.</a:t>
            </a:r>
          </a:p>
          <a:p>
            <a:endParaRPr lang="ru-RU" dirty="0"/>
          </a:p>
        </p:txBody>
      </p:sp>
      <p:pic>
        <p:nvPicPr>
          <p:cNvPr id="23554" name="Picture 2" descr="Гель-мыло Роз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2852936"/>
            <a:ext cx="142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002060"/>
                </a:solidFill>
              </a:rPr>
              <a:t>Крем-мыло Жасмин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2286000"/>
            <a:ext cx="4581872" cy="38401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Атласное </a:t>
            </a:r>
            <a:r>
              <a:rPr lang="ru-RU" dirty="0" smtClean="0"/>
              <a:t>крем-мыло с чувственным ароматом жасмина нежно очищает и хорошо увлажняет кожу. Природное масло жасмина тонизирует и освежает Вашу кожу, способствует сохранению естественной влаги и молодости кожи.</a:t>
            </a:r>
          </a:p>
          <a:p>
            <a:r>
              <a:rPr lang="ru-RU" b="1" i="1" dirty="0" smtClean="0"/>
              <a:t>Способ применения</a:t>
            </a:r>
            <a:r>
              <a:rPr lang="ru-RU" dirty="0" smtClean="0"/>
              <a:t>: небольшое количество средства вспенить в ладонях, затем тщательно смыть теплой водой. Крем-мыло можно использовать в качестве геля для душа.</a:t>
            </a:r>
          </a:p>
          <a:p>
            <a:endParaRPr lang="ru-RU" dirty="0"/>
          </a:p>
        </p:txBody>
      </p:sp>
      <p:pic>
        <p:nvPicPr>
          <p:cNvPr id="24578" name="Picture 2" descr="Крем-мыло Жасми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924944"/>
            <a:ext cx="142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Гель-мыло </a:t>
            </a:r>
            <a:r>
              <a:rPr lang="ru-RU" sz="2700" dirty="0" smtClean="0">
                <a:solidFill>
                  <a:srgbClr val="002060"/>
                </a:solidFill>
              </a:rPr>
              <a:t>Интим </a:t>
            </a: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с </a:t>
            </a:r>
            <a:r>
              <a:rPr lang="ru-RU" sz="2000" dirty="0" smtClean="0">
                <a:solidFill>
                  <a:srgbClr val="002060"/>
                </a:solidFill>
              </a:rPr>
              <a:t>экстрактом ромашки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2286000"/>
            <a:ext cx="4797896" cy="38401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Нежное </a:t>
            </a:r>
            <a:r>
              <a:rPr lang="ru-RU" dirty="0" smtClean="0"/>
              <a:t>гель-мыло Интим деликатно и мягко очищает и дезодорирует чувствительные участки тела, хорошо увлажняет кожу, устраняя сухость и шелушение. Экстракт ромашки обеспечивает надежную защиту, предупреждает покраснения и раздражения кожи интимных мест.</a:t>
            </a:r>
          </a:p>
          <a:p>
            <a:r>
              <a:rPr lang="ru-RU" b="1" i="1" dirty="0" smtClean="0"/>
              <a:t>Способ применения</a:t>
            </a:r>
            <a:r>
              <a:rPr lang="ru-RU" dirty="0" smtClean="0"/>
              <a:t>: небольшое количество средства вспенить на ладони с помощью воды и нанести на кожу, затем тщательно смыть теплой водой.</a:t>
            </a:r>
          </a:p>
          <a:p>
            <a:endParaRPr lang="ru-RU" dirty="0"/>
          </a:p>
        </p:txBody>
      </p:sp>
      <p:pic>
        <p:nvPicPr>
          <p:cNvPr id="25602" name="Picture 2" descr="Гель-мыло Интим с экстрактом ромаш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996952"/>
            <a:ext cx="1393907" cy="2880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Гель-мыло </a:t>
            </a:r>
            <a:r>
              <a:rPr lang="ru-RU" sz="2700" dirty="0" smtClean="0">
                <a:solidFill>
                  <a:srgbClr val="002060"/>
                </a:solidFill>
              </a:rPr>
              <a:t>Интим </a:t>
            </a: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с </a:t>
            </a:r>
            <a:r>
              <a:rPr lang="ru-RU" sz="2000" dirty="0" smtClean="0">
                <a:solidFill>
                  <a:srgbClr val="002060"/>
                </a:solidFill>
              </a:rPr>
              <a:t>экстрактом алоэ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2286000"/>
            <a:ext cx="4365848" cy="38401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Шелковое </a:t>
            </a:r>
            <a:r>
              <a:rPr lang="ru-RU" dirty="0" smtClean="0"/>
              <a:t>гель-мыло Интим</a:t>
            </a:r>
            <a:r>
              <a:rPr lang="ru-RU" b="1" i="1" dirty="0" smtClean="0"/>
              <a:t> </a:t>
            </a:r>
            <a:r>
              <a:rPr lang="ru-RU" dirty="0" smtClean="0"/>
              <a:t>деликатно очищает, дарит длительное ощущение свежести и комфорта. Экстракт алоэ обеспечивает деликатный уход, сохраняя и восстанавливая природную влажность и мягкость кожи чувствительных участков тела.</a:t>
            </a:r>
          </a:p>
          <a:p>
            <a:r>
              <a:rPr lang="ru-RU" b="1" i="1" dirty="0" smtClean="0"/>
              <a:t>Способ применения</a:t>
            </a:r>
            <a:r>
              <a:rPr lang="ru-RU" dirty="0" smtClean="0"/>
              <a:t>: небольшое количество средства вспенить на ладони с помощью воды и нанести на кожу, затем тщательно смыть теплой водой.</a:t>
            </a:r>
          </a:p>
          <a:p>
            <a:endParaRPr lang="ru-RU" dirty="0"/>
          </a:p>
        </p:txBody>
      </p:sp>
      <p:pic>
        <p:nvPicPr>
          <p:cNvPr id="26626" name="Picture 2" descr="Гель-мыло Интим с экстрактом алоэ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708920"/>
            <a:ext cx="1584176" cy="32739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Крем-мыло Клубничный мусс</a:t>
            </a:r>
            <a:endParaRPr lang="ru-RU" sz="2400" dirty="0">
              <a:solidFill>
                <a:srgbClr val="002060"/>
              </a:solidFill>
            </a:endParaRPr>
          </a:p>
        </p:txBody>
      </p:sp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2286000"/>
            <a:ext cx="4077816" cy="38401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Крем-мыло содержит натуральный экстракт клубники. Обладает успокаивающим и увлажняющим свойством, прекрасно смягчает и питает кожу, придавая ей ощущения свежести, чистоты и изысканного ухода. А ее удивительный аромат гарантирует хорошее настроение и заряд бодрости.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Способ применения</a:t>
            </a:r>
            <a:r>
              <a:rPr lang="ru-RU" dirty="0" smtClean="0">
                <a:solidFill>
                  <a:srgbClr val="002060"/>
                </a:solidFill>
              </a:rPr>
              <a:t>: небольшое количество </a:t>
            </a:r>
            <a:r>
              <a:rPr lang="ru-RU" dirty="0" err="1" smtClean="0">
                <a:solidFill>
                  <a:srgbClr val="002060"/>
                </a:solidFill>
              </a:rPr>
              <a:t>крем-мыла</a:t>
            </a:r>
            <a:r>
              <a:rPr lang="ru-RU" dirty="0" smtClean="0">
                <a:solidFill>
                  <a:srgbClr val="002060"/>
                </a:solidFill>
              </a:rPr>
              <a:t> вспенить в ладонях или с помощью губки, затем тщательно смыть теплой водой.</a:t>
            </a:r>
          </a:p>
          <a:p>
            <a:endParaRPr lang="ru-RU" dirty="0"/>
          </a:p>
        </p:txBody>
      </p:sp>
      <p:pic>
        <p:nvPicPr>
          <p:cNvPr id="1026" name="Picture 2" descr="Крем-мыло Клубничный му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780928"/>
            <a:ext cx="142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Гель-мыло Мандарин и ваниль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2286000"/>
            <a:ext cx="4365848" cy="38401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Гель-мыло содержит комплекс фруктовых кислот и витаминов. Эффективно тонизирует, нейтрализует сухость, предупреждает появление микротрещин. Удивительный аромат мандарина и французской ванили подарит Вам ощущение роскоши и свежести.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Способ применения</a:t>
            </a:r>
            <a:r>
              <a:rPr lang="ru-RU" dirty="0" smtClean="0">
                <a:solidFill>
                  <a:srgbClr val="002060"/>
                </a:solidFill>
              </a:rPr>
              <a:t>: небольшое количество средства вспенить в ладонях, затем тщательно смыть теплой водой. Гель-мыло можно использовать в качестве геля для душа.</a:t>
            </a:r>
          </a:p>
          <a:p>
            <a:endParaRPr lang="ru-RU" dirty="0"/>
          </a:p>
        </p:txBody>
      </p:sp>
      <p:pic>
        <p:nvPicPr>
          <p:cNvPr id="15364" name="Picture 4" descr="Гель-мыло Мандарин и вани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564904"/>
            <a:ext cx="142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002060"/>
                </a:solidFill>
              </a:rPr>
              <a:t>Гель-мыло Медовая дыня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2286000"/>
            <a:ext cx="4725888" cy="38401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Гель-мыло </a:t>
            </a:r>
            <a:r>
              <a:rPr lang="ru-RU" dirty="0" smtClean="0">
                <a:solidFill>
                  <a:srgbClr val="002060"/>
                </a:solidFill>
              </a:rPr>
              <a:t>содержит экстракт прополиса. Его формула способствует восстановлению кожи, повышает ее защитные свойства, защищает кожу от увядания. А нежный притягательный аромат медовой дыни поможет окунуться в экзотику восточного базара.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Способ применения</a:t>
            </a:r>
            <a:r>
              <a:rPr lang="ru-RU" dirty="0" smtClean="0">
                <a:solidFill>
                  <a:srgbClr val="002060"/>
                </a:solidFill>
              </a:rPr>
              <a:t>: небольшое количество средства вспенить в ладонях, затем тщательно смыть теплой водой. Гель-мыло можно использовать в качестве геля для душа.</a:t>
            </a:r>
          </a:p>
          <a:p>
            <a:endParaRPr lang="ru-RU" dirty="0"/>
          </a:p>
        </p:txBody>
      </p:sp>
      <p:pic>
        <p:nvPicPr>
          <p:cNvPr id="17410" name="Picture 2" descr="Гель-мыло Медовая ды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852936"/>
            <a:ext cx="142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002060"/>
                </a:solidFill>
              </a:rPr>
              <a:t>Гель-мыло Яблоко </a:t>
            </a:r>
            <a:r>
              <a:rPr lang="ru-RU" sz="2700" dirty="0" smtClean="0">
                <a:solidFill>
                  <a:srgbClr val="002060"/>
                </a:solidFill>
              </a:rPr>
              <a:t>и корица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2286000"/>
            <a:ext cx="4653880" cy="3840163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Гель-мылосодержит</a:t>
            </a:r>
            <a:r>
              <a:rPr lang="ru-RU" dirty="0" smtClean="0"/>
              <a:t> </a:t>
            </a:r>
            <a:r>
              <a:rPr lang="ru-RU" dirty="0" smtClean="0"/>
              <a:t>натуральное масло цейлонской корицы. Его душистая пена бережно очищает кожу, поддерживает баланс увлажненности. Масло корицы стимулирует кровообращение и питание клеток кожи, а теплый аромат корицы добавит хорошего настроения.</a:t>
            </a:r>
          </a:p>
          <a:p>
            <a:r>
              <a:rPr lang="ru-RU" b="1" i="1" dirty="0" smtClean="0"/>
              <a:t>Способ применения</a:t>
            </a:r>
            <a:r>
              <a:rPr lang="ru-RU" dirty="0" smtClean="0"/>
              <a:t>: небольшое количество средства вспенить в ладонях, затем тщательно смыть теплой водой. Гель-мыло можно использовать в качестве геля для душа.</a:t>
            </a:r>
          </a:p>
          <a:p>
            <a:endParaRPr lang="ru-RU" dirty="0"/>
          </a:p>
        </p:txBody>
      </p:sp>
      <p:pic>
        <p:nvPicPr>
          <p:cNvPr id="16386" name="Picture 2" descr="Гель-мыло Яблоко и кориц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924944"/>
            <a:ext cx="142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002060"/>
                </a:solidFill>
              </a:rPr>
              <a:t>Крем-мыло Манго и сливки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2286000"/>
            <a:ext cx="4797896" cy="38401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Крем-мыло </a:t>
            </a:r>
            <a:r>
              <a:rPr lang="ru-RU" dirty="0" smtClean="0"/>
              <a:t>содержит комплекс молочных протеинов. Его шелковая пенка нежно очищает кожу, окутывая Вас ярким экзотическим ароматом тропического фрукта. Экстракт молочных протеинов увлажняет, питает, способствует восстановлению клеток кожи, делая ее нежной и упругой.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Способ </a:t>
            </a:r>
            <a:r>
              <a:rPr lang="ru-RU" b="1" i="1" dirty="0" smtClean="0"/>
              <a:t>применения</a:t>
            </a:r>
            <a:r>
              <a:rPr lang="ru-RU" dirty="0" smtClean="0"/>
              <a:t>: небольшое количество средства вспенить в ладонях, затем тщательно смыть теплой водой. Крем-мыло можно использовать в качестве геля для душа.</a:t>
            </a:r>
          </a:p>
          <a:p>
            <a:endParaRPr lang="ru-RU" dirty="0"/>
          </a:p>
        </p:txBody>
      </p:sp>
      <p:pic>
        <p:nvPicPr>
          <p:cNvPr id="19458" name="Picture 2" descr="Крем-мыло Манго и слив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780928"/>
            <a:ext cx="142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002060"/>
                </a:solidFill>
              </a:rPr>
              <a:t>Крем-мыло Вишневое суфле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2286000"/>
            <a:ext cx="4437856" cy="38401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Крем-мыло </a:t>
            </a:r>
            <a:r>
              <a:rPr lang="ru-RU" dirty="0" smtClean="0"/>
              <a:t>содержит комплекс фруктовых кислот и витаминов. Его воздушная пена бережно очищает и увлажняет кожу на длительное время. Комплекс фруктовых кислот и витаминов эффективно тонизирует, нейтрализует сухость, предупреждает появление микротрещин. Утонченный, чувственный аромат вишни создаст ощущение гармонии и чистоты.</a:t>
            </a:r>
          </a:p>
          <a:p>
            <a:r>
              <a:rPr lang="ru-RU" b="1" i="1" dirty="0" smtClean="0"/>
              <a:t>Способ применения</a:t>
            </a:r>
            <a:r>
              <a:rPr lang="ru-RU" dirty="0" smtClean="0"/>
              <a:t>: небольшое количество средства вспенить в ладонях, затем тщательно смыть теплой водой. Крем-мыло можно использовать в качестве геля для душа.</a:t>
            </a:r>
          </a:p>
          <a:p>
            <a:endParaRPr lang="ru-RU" dirty="0"/>
          </a:p>
        </p:txBody>
      </p:sp>
      <p:pic>
        <p:nvPicPr>
          <p:cNvPr id="18434" name="Picture 2" descr="http://krasota.by/pic/dcontent/1284452108.vishn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924944"/>
            <a:ext cx="142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002060"/>
                </a:solidFill>
              </a:rPr>
              <a:t>Гель-мыло Персиковый джем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2286000"/>
            <a:ext cx="4509864" cy="38401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Гель-мыло </a:t>
            </a:r>
            <a:r>
              <a:rPr lang="ru-RU" dirty="0" smtClean="0">
                <a:solidFill>
                  <a:srgbClr val="002060"/>
                </a:solidFill>
              </a:rPr>
              <a:t>с тонким, нежным ароматом персика превратит мытье в настоящее удовольствие. Витаминный комплекс и фруктовые кислоты бережно ухаживают за кожей, способствуют процессу обновления кожи, питают и увлажняют.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Способ применения</a:t>
            </a:r>
            <a:r>
              <a:rPr lang="ru-RU" dirty="0" smtClean="0">
                <a:solidFill>
                  <a:srgbClr val="002060"/>
                </a:solidFill>
              </a:rPr>
              <a:t>: небольшое количество средства вспенить в ладонях. затем тщательно смыть теплой водой. Гель-мыло можно использовать </a:t>
            </a:r>
            <a:r>
              <a:rPr lang="ru-RU" dirty="0" smtClean="0"/>
              <a:t>в качестве геля для душа.</a:t>
            </a:r>
          </a:p>
          <a:p>
            <a:endParaRPr lang="ru-RU" dirty="0"/>
          </a:p>
        </p:txBody>
      </p:sp>
      <p:pic>
        <p:nvPicPr>
          <p:cNvPr id="20482" name="Picture 2" descr="Гель-мыло Персиковый дже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780928"/>
            <a:ext cx="142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002060"/>
                </a:solidFill>
              </a:rPr>
              <a:t>Гель-мыло Ландыш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2286000"/>
            <a:ext cx="4653880" cy="38401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Нежное </a:t>
            </a:r>
            <a:r>
              <a:rPr lang="ru-RU" dirty="0" smtClean="0">
                <a:solidFill>
                  <a:srgbClr val="002060"/>
                </a:solidFill>
              </a:rPr>
              <a:t>гель-мыло с ароматом майского ландыша оставляет приятные ощущения свежести и чистоты, гарантирует весеннее настроение! Глицерин покрывает руки тончайшей увлажняющей и защитной пленкой, придавая им особую гладкость и бархатистость.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Способ применения</a:t>
            </a:r>
            <a:r>
              <a:rPr lang="ru-RU" dirty="0" smtClean="0">
                <a:solidFill>
                  <a:srgbClr val="002060"/>
                </a:solidFill>
              </a:rPr>
              <a:t>: небольшое количество средства вспенить в ладонях, затем тщательно смыть теплой водой. Гель-мыло </a:t>
            </a:r>
            <a:r>
              <a:rPr lang="ru-RU" dirty="0" err="1" smtClean="0">
                <a:solidFill>
                  <a:srgbClr val="002060"/>
                </a:solidFill>
              </a:rPr>
              <a:t>ожно</a:t>
            </a:r>
            <a:r>
              <a:rPr lang="ru-RU" dirty="0" smtClean="0">
                <a:solidFill>
                  <a:srgbClr val="002060"/>
                </a:solidFill>
              </a:rPr>
              <a:t> использовать в качестве геля для душа.</a:t>
            </a:r>
          </a:p>
          <a:p>
            <a:endParaRPr lang="ru-RU" dirty="0"/>
          </a:p>
        </p:txBody>
      </p:sp>
      <p:pic>
        <p:nvPicPr>
          <p:cNvPr id="21506" name="Picture 2" descr="Гель-мыло Ландыш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708920"/>
            <a:ext cx="142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_Mod_theme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Theme_Mod_theme</Template>
  <TotalTime>27</TotalTime>
  <Words>666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Theme_Mod_theme</vt:lpstr>
      <vt:lpstr>Жидкое мыло  500 г</vt:lpstr>
      <vt:lpstr>Крем-мыло Клубничный мусс</vt:lpstr>
      <vt:lpstr>Гель-мыло Мандарин и ваниль</vt:lpstr>
      <vt:lpstr>Гель-мыло Медовая дыня </vt:lpstr>
      <vt:lpstr>Гель-мыло Яблоко и корица </vt:lpstr>
      <vt:lpstr>Крем-мыло Манго и сливки </vt:lpstr>
      <vt:lpstr>Крем-мыло Вишневое суфле </vt:lpstr>
      <vt:lpstr>Гель-мыло Персиковый джем </vt:lpstr>
      <vt:lpstr>Гель-мыло Ландыш </vt:lpstr>
      <vt:lpstr>Гель-мыло Сирень</vt:lpstr>
      <vt:lpstr>Гель-мыло Роза </vt:lpstr>
      <vt:lpstr>Крем-мыло Жасмин </vt:lpstr>
      <vt:lpstr> Гель-мыло Интим  с экстрактом ромашки </vt:lpstr>
      <vt:lpstr> Гель-мыло Интим  с экстрактом алоэ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Жидкое мыло, 500 г</dc:title>
  <dc:creator>User</dc:creator>
  <cp:lastModifiedBy>User</cp:lastModifiedBy>
  <cp:revision>3</cp:revision>
  <dcterms:created xsi:type="dcterms:W3CDTF">2012-01-18T10:45:00Z</dcterms:created>
  <dcterms:modified xsi:type="dcterms:W3CDTF">2012-01-18T11:12:39Z</dcterms:modified>
</cp:coreProperties>
</file>