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63A97-6953-42D4-8C59-08AA659DF1F2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3BA1F-0258-4AA5-A24C-FD2573928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3BA1F-0258-4AA5-A24C-FD25739289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31AE14-DFA4-44F0-87F7-3CE166091DA8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1216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Линия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ACTUEL PLACENTA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лица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996952"/>
            <a:ext cx="6048672" cy="331236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dirty="0" smtClean="0"/>
              <a:t>       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Плацентарная 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косметика обеспечивает моментальный и фундаментальный эффект. Экстракт растительной плаценты ускоряет регенерацию тканей, усиливает биохимические процессы в клетках, стимулирует иммунную систему. Ферменты плаценты блокируют действия свободных радикалов, стимулирующих процессы старения. </a:t>
            </a:r>
            <a:endParaRPr lang="ru-RU" sz="3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Природа </a:t>
            </a:r>
            <a:r>
              <a:rPr lang="ru-RU" sz="3000" b="1" i="1" dirty="0">
                <a:solidFill>
                  <a:schemeClr val="accent1">
                    <a:lumMod val="75000"/>
                  </a:schemeClr>
                </a:solidFill>
              </a:rPr>
              <a:t>не создала пока ничего более лучшего для омоложения кожи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        Предлагаемая линия клеточных косметических средств 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3000" b="1" i="1" dirty="0" err="1" smtClean="0">
                <a:solidFill>
                  <a:schemeClr val="accent1">
                    <a:lumMod val="75000"/>
                  </a:schemeClr>
                </a:solidFill>
              </a:rPr>
              <a:t>Actuel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000" b="1" i="1" dirty="0" err="1" smtClean="0">
                <a:solidFill>
                  <a:schemeClr val="accent1">
                    <a:lumMod val="75000"/>
                  </a:schemeClr>
                </a:solidFill>
              </a:rPr>
              <a:t>Placenta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 позволяет: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-разгладить и уменьшить морщины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-ускорить регенерацию новых клеток и усилить упругость кожных мышц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-интенсивно увлажнить и питать кожу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-удалить 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пигментацию (веснушки) и улучшить цвет лица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           Косметические средства с экстрактом растительной плаценты помогут Вам не только сохранить свежесть и чистоту Вашей кожи, но и вернуть ей вторую молодость!</a:t>
            </a:r>
          </a:p>
          <a:p>
            <a:pPr algn="l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Маска для лица Против морщин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842992" cy="487375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Мгновенный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лифтинг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Плацентарная маска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обладает ярко выраженным омолаживающим действием. Экстракт плаценты усиливает питание кожи, ускоряет обмен веществ, стимулирует клеточное обновление. Сбалансированный «коктейль» коллагена,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мультивитаминов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масел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карите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авокадо мгновенно устранит следы усталости и разгладит кожу! Маска оказывает мощное регенерирующее, подтягивающее и питательное действие, уменьшает отечность тканей, разглаживает морщины и сокращает их глубину.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на чистую и влажную кожу легкими похлопывающими движениями кончиков пальцев нанести маску слоем в 1-2мм. Через 10-15 минут маску снять салфеткой. Кожу протереть тоником и наложить 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Ночной крем против морщин с экстрактом плаценты.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38914" name="Picture 2" descr="http://krasota.by/pic/dcontent/1114610172.119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276872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Лифтинг-маска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для шеи и декольте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 экстрактом плаценты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87008" cy="487375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Интенсивный уход</a:t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для увядающей кожи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Ничто так не выдает возраст, как увядающая кожа шеи и декольте. Роскошная лифтинг-маска благодаря экстракту плаценты обеспечивает подтягивающий эффект, укрепляет клетки соединительной ткани. Протеины шелка  и гиалурона укрепляют структуру и рельеф кожи, моделируют овал лица, оказывая лифтинговое действие. Комплекс витаминов А, Е,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масла карите обладает мощным регенерирующим и увлажняющим действием, уменьшает глубину морщин, устраняет следы усталости и разглаживает кожу. Кожа области шеи и декольте вновь приобретает тонус и подтянутый вид. Рекомендуется использовать 2-3 раза в неделю в течение месяца.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применения: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 чистую влажную кожу шеи и декольте нанести маску слоем 1-2 мм. Через 10-15 минут маску снять салфеткой.</a:t>
            </a:r>
          </a:p>
          <a:p>
            <a:endParaRPr lang="ru-RU" dirty="0"/>
          </a:p>
        </p:txBody>
      </p:sp>
      <p:pic>
        <p:nvPicPr>
          <p:cNvPr id="39938" name="Picture 2" descr="http://krasota.by/pic/dcontent/1251967474.lifting_maska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420888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Маска </a:t>
            </a:r>
            <a:r>
              <a:rPr lang="ru-RU" sz="2400" dirty="0" err="1" smtClean="0"/>
              <a:t>Плацентарно-коллагеновая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15000" cy="487375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Энергетический эликсир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для омоложения кожи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Потрясающий эффект маски заключается в экстракте плаценты, который совместно с морским коллагеном призван остановить процессы старения кожи, активно питает кожу, увеличивает выработку энергии клетками кожи, косметически осветляет лицо. Сильнейший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антиоксидантный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комплекс масла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карите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липоевой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кислоты быстро и кардинально улучшает внешний вид кожи, стимулирует активность клеток кожи, обеспечивая эффект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лифтинга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Эффект маски усиливается витаминным комплексом, дающим мгновенный и длительный увлажняющий эффект. В результате кожа становится эластичной и упругой, разглаживаются морщины и мимические линии.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Регулярное применение маски обеспечивает коже состояние комфорта.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на чистую влажную кожу лица и шеи нанести маску слоем 2мм, исключая участки вокруг глаз и губ. Через 10-15 минут маску снять салфеткой. Применять1-2 раза в неделю.</a:t>
            </a:r>
          </a:p>
          <a:p>
            <a:endParaRPr lang="ru-RU" dirty="0"/>
          </a:p>
        </p:txBody>
      </p:sp>
      <p:pic>
        <p:nvPicPr>
          <p:cNvPr id="40962" name="Picture 2" descr="http://krasota.by/pic/dcontent/1252670153.maska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348880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Гель-тоник для лица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 экстрактом плаценты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Тонизирует,</a:t>
            </a:r>
            <a:br>
              <a:rPr lang="ru-RU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увлажняет и</a:t>
            </a:r>
            <a:br>
              <a:rPr lang="ru-RU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освежает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кожу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Мягкий очищающий гель-тоник — совершенное средство для ухода за кожей любого типа в течение дня. Деликатно очищает кожу лица и шеи от загрязнений и легкой косметики, повышает эластичность и упругость тканей, придает лицу здоровый вид благодаря своему насыщенному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составу. Экстракт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плаценты ускоряет обновление тканей, эффективно борется с преждевременным старением. Экстракты зеленого чая и алоэ наделяют тоник смягчающим и заживляющим свойствами, активизируют процесс снабжения клеток кислородом.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Гиалурон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в комплексе с морским коллагеном великолепно увлажняет кожу, повышает активность других ингредиентов.</a:t>
            </a:r>
          </a:p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Способ применения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: нанести на кожу с помощью ватной подушечки, протереть лицо по линиям наименьшего растяжения. Применяется по мере необходимости в качестве тонизирующего средства в течение дня.</a:t>
            </a:r>
          </a:p>
          <a:p>
            <a:endParaRPr lang="ru-RU" dirty="0"/>
          </a:p>
        </p:txBody>
      </p:sp>
      <p:pic>
        <p:nvPicPr>
          <p:cNvPr id="12290" name="Picture 2" descr="http://krasota.by/pic/dcontent/1251966463.gel_tonic_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090074"/>
            <a:ext cx="1728192" cy="3571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Крем-сливки</a:t>
            </a:r>
            <a:r>
              <a:rPr lang="ru-RU" sz="2400" dirty="0" smtClean="0"/>
              <a:t> для снятия макияжа</a:t>
            </a:r>
            <a:br>
              <a:rPr lang="ru-RU" sz="2400" dirty="0" smtClean="0"/>
            </a:br>
            <a:r>
              <a:rPr lang="ru-RU" sz="2000" dirty="0" smtClean="0"/>
              <a:t>с экстрактом плаценты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26968" cy="487375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Очищение и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восстанавление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упругости кожи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Мягкое очищающее средство позволяет легко и деликатно удалять макияж и загрязнения, усиливая эластичность и упругость кожи. Входящий в состав экстракт плаценты улучшает обменные процессы и стимулирует регенерацию клеток, дает тонизирующий и освежающий эффект. Растительные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церамиды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повышают сопротивляемость кожи образованию мелких морщин. Коллаген в сочетании с провитамином В5 защищает кожу от раздражения, сужает поры. Масла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карите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жожоба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авокадо придают коже гладкость и нежность, препятствуют шелушению. Крем-сливки удобны в применении, не требуют смывания водой.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 нанести на кожу с помощью ватной подушечки, протереть лицо и шею по линиям наименьшего растяжения.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7410" name="Picture 2" descr="http://krasota.by/pic/dcontent/1251966633.krem_slivki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276872"/>
            <a:ext cx="1584176" cy="3273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Крем против морщин дневной</a:t>
            </a:r>
            <a:br>
              <a:rPr lang="ru-RU" sz="2400" dirty="0" smtClean="0"/>
            </a:br>
            <a:r>
              <a:rPr lang="ru-RU" sz="1800" dirty="0" smtClean="0"/>
              <a:t>с экстрактом плаценты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770984" cy="4873752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Для сухой и нормальной кожи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Благодаря экстракту плаценты, крем способствует регенерации клеток кожи, обеспечивает мощный кислородный обмен, уменьшает возрастные пигментные пятна. Нежная текстура создает ощущение комфорта, а питательные свойства масел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карите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авокадо обеспечивают коже шелковистость, наполняют ее здоровьем и свежестью. Крем содержит солнцезащитные фильтры. Регулярное применение крема обеспечивает восхитительный эффект, поддерживает кожу в тонусе, придает ощущение молодости, красоты и изысканного ухода. Начните день с улыбки!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На чистую кожу легкими движениями кончиков пальцев нанести крем. При необходимости, через 3-5 минут, нанести макияж.</a:t>
            </a:r>
          </a:p>
          <a:p>
            <a:endParaRPr lang="ru-RU" dirty="0"/>
          </a:p>
        </p:txBody>
      </p:sp>
      <p:pic>
        <p:nvPicPr>
          <p:cNvPr id="30722" name="Picture 2" descr="http://krasota.by/pic/dcontent/1114609488.116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420888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Крем против морщин ночной</a:t>
            </a:r>
            <a:br>
              <a:rPr lang="ru-RU" sz="2400" dirty="0" smtClean="0"/>
            </a:br>
            <a:r>
              <a:rPr lang="ru-RU" sz="1800" dirty="0" smtClean="0"/>
              <a:t>с экстрактом плаценты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15000" cy="487375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Активный Регенерирующий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Гармоничное сочетание активных компонентов способствует расслаблению и подготавливает кожу ко сну. Разглаживанию сети мелких морщин, увлажнению и питанию кожи способствует сочетание экстракта плаценты, масел авокадо 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карите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D–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пантенол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совместно с коллагеном повышает эластичность кожи, снимает напряжение, образуя на коже защитную пленку. Витамины А, Е и F нейтрализуют свободные радикалы, замедляют процесс старения. При низких температурах окружающей среды крем может быть использован как дневной защитно-питательный. 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 на чистую кожу легкими движениями кончиков пальцев нанести крем. При необходимости, через 5-10 минут избыток крема снять салфеткой.</a:t>
            </a:r>
          </a:p>
          <a:p>
            <a:endParaRPr lang="ru-RU" dirty="0"/>
          </a:p>
        </p:txBody>
      </p:sp>
      <p:pic>
        <p:nvPicPr>
          <p:cNvPr id="31746" name="Picture 2" descr="Крем против морщин ночн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420888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Крем-комфорт дневной</a:t>
            </a:r>
            <a:br>
              <a:rPr lang="ru-RU" sz="2400" dirty="0" smtClean="0"/>
            </a:br>
            <a:r>
              <a:rPr lang="ru-RU" sz="1800" dirty="0" smtClean="0"/>
              <a:t>с экстрактом плаценты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82952" cy="487375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Для сухой увядающей кожи</a:t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лица, шеи и декольте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Секрет эффективности крема заключается во входящих в состав экстракте плаценты 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гиалуроне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Это наделяет крем  активными регенерирующим и питательным действиями.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Антиоксидантный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комплекс витаминов А, Е 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Д-пантенола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предотвращает преждевременное старение, укрепляет капиллярную сетку сосудов. Масла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карите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авокадо способствуют питанию, обновлению. Разглаживанию мелких морщин, усиливают барьерные функции кожи, улучшают цвет лица.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Рекомендуется использовать каждый день в течение 1-2 месяцев.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 на чистую и влажную кожу легкими похлопывающими движениями кончиков пальцев нанести крем. Через 10-15 минут избыток крема снять салфеткой.</a:t>
            </a:r>
          </a:p>
          <a:p>
            <a:endParaRPr lang="ru-RU" dirty="0"/>
          </a:p>
        </p:txBody>
      </p:sp>
      <p:pic>
        <p:nvPicPr>
          <p:cNvPr id="32770" name="Picture 2" descr="http://krasota.by/pic/dcontent/1251967032.krem_day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276872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Крем </a:t>
            </a:r>
            <a:r>
              <a:rPr lang="ru-RU" sz="2400" dirty="0" err="1" smtClean="0"/>
              <a:t>Плацентарно-коллагеновый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82952" cy="487375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Безупречный уход для всех типов кожи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Роскошный крем помогает радикально решить проблему старения кожи. Уникальный механизм его воздействия основан на сочетании экстракта плаценты и морского коллагена. Морской коллаген разглаживает мелкие морщинки и заметно омолаживает кожу лица. Экстракт плаценты уменьшает видимые признаки старения. Эффект усиливается содержанием витамина РР 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D-пантенола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которые интенсивно восстанавливают уровень увлажнения, упругости и эластичности кожи. Сильным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антиоксидантным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свойством крем наделен благодаря маслу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карите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которое быстро и кардинально улучшает внешний вид кожи.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 нанести на чистую влажную кожу лица и шеи на день и/или на ночь легкими похлопывающими движениями кончиков пальцев. При необходимости через 5 минут нанести макияж.</a:t>
            </a:r>
          </a:p>
          <a:p>
            <a:endParaRPr lang="ru-RU" dirty="0"/>
          </a:p>
        </p:txBody>
      </p:sp>
      <p:pic>
        <p:nvPicPr>
          <p:cNvPr id="35842" name="Picture 2" descr="Крем Плацентарно-коллагенов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132856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Мусс-сыворотка для лица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5915000" cy="487375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Мгновенная красота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и совершенство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Мусс-сыворотка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— одно из самых совершенных средств по уходу за кожей — обладает подтягивающим эффектом и стимулирует образование новых клеток, замедляя процесс старения. Входящий в ее состав экстракт плаценты естественным образом увлажняет кожу, улучшает ее внешний вид, повышает упругость, быстро регенерирует структуру кожи, делает ее мягкой и шелковистой. Сбалансированный комплекс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гиалурона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экстракта морских водорослей препятствует обезвоживанию кожи, повышает ее упругость. Наилучший эффект сыворотка дает при совместном использовании с другими продуктами данной серии. Подарите коже источник молодости, и она больше не будет Вас огорчать!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на чистую кожу легкими движениями кончиков пальцев нанести мусс-сыворотку. При необходимости через 3-5 минут нанести макияж.</a:t>
            </a:r>
          </a:p>
          <a:p>
            <a:endParaRPr lang="ru-RU" dirty="0"/>
          </a:p>
        </p:txBody>
      </p:sp>
      <p:pic>
        <p:nvPicPr>
          <p:cNvPr id="36866" name="Picture 2" descr="Мусс-сыворотка для ли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988840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Флюид против морщин вокруг глаз</a:t>
            </a:r>
            <a:br>
              <a:rPr lang="ru-RU" sz="2400" dirty="0" smtClean="0"/>
            </a:br>
            <a:r>
              <a:rPr lang="ru-RU" sz="1600" dirty="0" smtClean="0"/>
              <a:t>с экстрактом плаценты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34880" cy="434908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Суперактивный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Экстракт плаценты активизирует клеточную регенерацию, заставляет кожу самостоятельно бороться со старением. Коллаген и витамины разглаживают мелкие морщины, снимают отечность, укрепляют кожу, избавляют от темных кругов под глазами. Масла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карите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авокадо позволяют коже обрести эластичность и упругость.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применения: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 чистую кожу вокруг глаз движениями кончиков пальцев нанести флюид. При необходимости через 3-5 минут нанести макияж.</a:t>
            </a:r>
          </a:p>
          <a:p>
            <a:endParaRPr lang="ru-RU" dirty="0"/>
          </a:p>
        </p:txBody>
      </p:sp>
      <p:pic>
        <p:nvPicPr>
          <p:cNvPr id="37890" name="Picture 2" descr="http://krasota.by/pic/dcontent/1114609550.117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204864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442</Words>
  <Application>Microsoft Office PowerPoint</Application>
  <PresentationFormat>Экран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Линия ACTUEL PLACENTA для лица</vt:lpstr>
      <vt:lpstr>Гель-тоник для лица с экстрактом плаценты</vt:lpstr>
      <vt:lpstr> Крем-сливки для снятия макияжа с экстрактом плаценты </vt:lpstr>
      <vt:lpstr>Крем против морщин дневной с экстрактом плаценты</vt:lpstr>
      <vt:lpstr>Крем против морщин ночной с экстрактом плаценты</vt:lpstr>
      <vt:lpstr>Крем-комфорт дневной с экстрактом плаценты</vt:lpstr>
      <vt:lpstr>Крем Плацентарно-коллагеновый</vt:lpstr>
      <vt:lpstr>Мусс-сыворотка для лица</vt:lpstr>
      <vt:lpstr>Флюид против морщин вокруг глаз с экстрактом плаценты</vt:lpstr>
      <vt:lpstr>Маска для лица Против морщин</vt:lpstr>
      <vt:lpstr>Лифтинг-маска для шеи и декольте  с экстрактом плаценты</vt:lpstr>
      <vt:lpstr>Маска Плацентарно-коллагеновая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Линия ACTUEL PLACENTA для лица</dc:title>
  <dc:creator>User</dc:creator>
  <cp:lastModifiedBy>user11</cp:lastModifiedBy>
  <cp:revision>8</cp:revision>
  <dcterms:created xsi:type="dcterms:W3CDTF">2012-01-18T11:54:48Z</dcterms:created>
  <dcterms:modified xsi:type="dcterms:W3CDTF">2013-08-09T06:34:53Z</dcterms:modified>
</cp:coreProperties>
</file>