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81A4"/>
    <a:srgbClr val="4A452A"/>
    <a:srgbClr val="E30746"/>
    <a:srgbClr val="383420"/>
    <a:srgbClr val="655E39"/>
    <a:srgbClr val="F94578"/>
    <a:srgbClr val="8D052C"/>
    <a:srgbClr val="948A54"/>
    <a:srgbClr val="D69473"/>
    <a:srgbClr val="FA60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480" y="-90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C18EE-F714-44E9-85D9-B2EC11FEAE77}" type="datetimeFigureOut">
              <a:rPr kumimoji="1" lang="ja-JP" altLang="ru-RU" smtClean="0"/>
              <a:pPr/>
              <a:t>2013/5/23</a:t>
            </a:fld>
            <a:endParaRPr kumimoji="1"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ru-RU" smtClean="0"/>
              <a:t>Click to edit Master text styles</a:t>
            </a:r>
          </a:p>
          <a:p>
            <a:pPr lvl="1"/>
            <a:r>
              <a:rPr kumimoji="1" lang="ru-RU" smtClean="0"/>
              <a:t>Second level</a:t>
            </a:r>
          </a:p>
          <a:p>
            <a:pPr lvl="2"/>
            <a:r>
              <a:rPr kumimoji="1" lang="ru-RU" smtClean="0"/>
              <a:t>Third level</a:t>
            </a:r>
          </a:p>
          <a:p>
            <a:pPr lvl="3"/>
            <a:r>
              <a:rPr kumimoji="1" lang="ru-RU" smtClean="0"/>
              <a:t>Fourth level</a:t>
            </a:r>
          </a:p>
          <a:p>
            <a:pPr lvl="4"/>
            <a:r>
              <a:rPr kumimoji="1" lang="ru-RU" smtClean="0"/>
              <a:t>Fifth level</a:t>
            </a:r>
            <a:endParaRPr kumimoji="1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91740-C4D5-4FF9-9735-B451AE1B4D3F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91740-C4D5-4FF9-9735-B451AE1B4D3F}" type="slidenum">
              <a:rPr kumimoji="1" lang="ru-RU" smtClean="0"/>
              <a:pPr/>
              <a:t>1</a:t>
            </a:fld>
            <a:endParaRPr kumimoji="1"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ru-RU" smtClean="0"/>
              <a:t>Образец заголовка</a:t>
            </a:r>
            <a:endParaRPr kumimoji="1"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55E39"/>
                </a:solidFill>
                <a:effectLst>
                  <a:outerShdw blurRad="50800" dist="381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smtClean="0"/>
              <a:t>Образец подзаголовка</a:t>
            </a:r>
            <a:endParaRPr kumimoji="1"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fld id="{DCBE54BF-C20A-4A89-B661-AC9E323BCEDC}" type="datetimeFigureOut">
              <a:rPr lang="ru-RU" altLang="ja-JP" smtClean="0"/>
              <a:pPr/>
              <a:t>23.05.2013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fld id="{B10D3B03-457D-4D29-B6ED-3FDDB7AE5E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23.05.2013</a:t>
            </a:fld>
            <a:endParaRPr kumimoji="1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23.05.2013</a:t>
            </a:fld>
            <a:endParaRPr kumimoji="1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23.05.2013</a:t>
            </a:fld>
            <a:endParaRPr kumimoji="1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48A5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23.05.2013</a:t>
            </a:fld>
            <a:endParaRPr kumimoji="1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D69473"/>
                </a:solidFill>
              </a:defRPr>
            </a:lvl1pPr>
            <a:lvl2pPr>
              <a:defRPr sz="2400">
                <a:solidFill>
                  <a:srgbClr val="D69473"/>
                </a:solidFill>
              </a:defRPr>
            </a:lvl2pPr>
            <a:lvl3pPr>
              <a:defRPr sz="2000">
                <a:solidFill>
                  <a:srgbClr val="D69473"/>
                </a:solidFill>
              </a:defRPr>
            </a:lvl3pPr>
            <a:lvl4pPr>
              <a:defRPr sz="1800">
                <a:solidFill>
                  <a:srgbClr val="D69473"/>
                </a:solidFill>
              </a:defRPr>
            </a:lvl4pPr>
            <a:lvl5pPr>
              <a:defRPr sz="1800">
                <a:solidFill>
                  <a:srgbClr val="D6947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23.05.2013</a:t>
            </a:fld>
            <a:endParaRPr kumimoji="1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81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81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D69473"/>
                </a:solidFill>
              </a:defRPr>
            </a:lvl1pPr>
            <a:lvl2pPr>
              <a:defRPr sz="2000">
                <a:solidFill>
                  <a:srgbClr val="D69473"/>
                </a:solidFill>
              </a:defRPr>
            </a:lvl2pPr>
            <a:lvl3pPr>
              <a:defRPr sz="1800">
                <a:solidFill>
                  <a:srgbClr val="D69473"/>
                </a:solidFill>
              </a:defRPr>
            </a:lvl3pPr>
            <a:lvl4pPr>
              <a:defRPr sz="1600">
                <a:solidFill>
                  <a:srgbClr val="D69473"/>
                </a:solidFill>
              </a:defRPr>
            </a:lvl4pPr>
            <a:lvl5pPr>
              <a:defRPr sz="1600">
                <a:solidFill>
                  <a:srgbClr val="D6947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23.05.2013</a:t>
            </a:fld>
            <a:endParaRPr kumimoji="1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23.05.2013</a:t>
            </a:fld>
            <a:endParaRPr kumimoji="1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23.05.2013</a:t>
            </a:fld>
            <a:endParaRPr kumimoji="1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23.05.2013</a:t>
            </a:fld>
            <a:endParaRPr kumimoji="1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ru-RU" smtClean="0"/>
              <a:t>Вставка рисунка</a:t>
            </a:r>
            <a:endParaRPr kumimoji="1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23.05.2013</a:t>
            </a:fld>
            <a:endParaRPr kumimoji="1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ru-RU" smtClean="0"/>
              <a:t>Образец заголовка</a:t>
            </a:r>
            <a:endParaRPr kumimoji="1"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aur" pitchFamily="18" charset="0"/>
              </a:defRPr>
            </a:lvl1pPr>
          </a:lstStyle>
          <a:p>
            <a:fld id="{DCBE54BF-C20A-4A89-B661-AC9E323BCEDC}" type="datetimeFigureOut">
              <a:rPr lang="ru-RU" altLang="ja-JP" smtClean="0"/>
              <a:pPr/>
              <a:t>23.05.2013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aur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aur" pitchFamily="18" charset="0"/>
              </a:defRPr>
            </a:lvl1pPr>
          </a:lstStyle>
          <a:p>
            <a:fld id="{B10D3B03-457D-4D29-B6ED-3FDDB7AE5E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 cap="none" spc="50">
          <a:ln w="13500">
            <a:noFill/>
            <a:prstDash val="solid"/>
          </a:ln>
          <a:solidFill>
            <a:srgbClr val="E30746"/>
          </a:solidFill>
          <a:effectLst>
            <a:outerShdw blurRad="50800" dist="38100" dir="2700000" algn="t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3200" b="1" kern="1200">
          <a:solidFill>
            <a:srgbClr val="4A452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2800" kern="1200">
          <a:solidFill>
            <a:srgbClr val="4A452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sz="2400" kern="1200">
          <a:solidFill>
            <a:srgbClr val="4A452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kumimoji="1" sz="2000" kern="1200">
          <a:solidFill>
            <a:srgbClr val="4A452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kumimoji="1" sz="2000" kern="1200">
          <a:solidFill>
            <a:srgbClr val="4A452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800" kern="1200">
          <a:solidFill>
            <a:srgbClr val="4A452A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1800" kern="1200">
          <a:solidFill>
            <a:srgbClr val="4A452A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sz="1600" kern="1200">
          <a:solidFill>
            <a:srgbClr val="4A452A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kumimoji="1" sz="1600" kern="1200">
          <a:solidFill>
            <a:srgbClr val="4A452A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512167"/>
          </a:xfrm>
        </p:spPr>
        <p:txBody>
          <a:bodyPr/>
          <a:lstStyle/>
          <a:p>
            <a:r>
              <a:rPr lang="ru-RU" dirty="0" smtClean="0"/>
              <a:t>Косметика с маслом РОЗЫ</a:t>
            </a:r>
            <a:endParaRPr kumimoji="1"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Эфирное масло розы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является прекрасным омолаживающим средством. В первую очередь его рекомендуется использовать при коже, начавшей терять свою эластичность и упругость.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Масло способствует регенерации   клеток кожи, помогает сделать овал лица и контур век более четкими, разглаживает неглубокие мимические и возрастные морщины, повышает упругость и эластичность кожного покрова,  отлично тонизирует  кожу,  способствует  улучшению цвета.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Обладая смягчающими и питательными свойствами, масло розы   довольно быстро устраняет шелушение и огрубение кожи, насыщает кожные клетки необходимыми питательными веществами, и помогает обеспечить защиту сухой кожи от агрессивных воздействий окружающей среды.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endParaRPr kumimoji="1"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Тоник РОЗОВАЯ ВОДА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525963"/>
          </a:xfrm>
        </p:spPr>
        <p:txBody>
          <a:bodyPr>
            <a:normAutofit fontScale="47500" lnSpcReduction="20000"/>
          </a:bodyPr>
          <a:lstStyle/>
          <a:p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Эликсир молодости и красоты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Для кожи лица, шеи и декольте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 розовым маслом и провитамином В5 </a:t>
            </a: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Тоник Розовая вода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— признанный эликсир молодости и красоты, нежный уход для сухой и тонкой кожи. Масло розы разглаживает кожу, насыщает свежестью, помогает сохранить молодость и упругость. Его действие дополняет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Д-пантенол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который увлажняет, успокаивает и способствует активной регенерации. Придайте коже сияние молодости, ощущение свежести и утонченное благоухание цветущей розы! 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ВНИМАНИЕ! Возможен легкий осадок природных компонентов. Необходимо встряхнуть флакон!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Применение: нанести тоник на ватный диск или распылить на кожу лица, шеи и декольте. Протереть кожу по линиям наименьшего растяжения. Использовать в течение дня по мере необходимости.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объем 245 мл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1026" name="Picture 2" descr="D:\Фото\Фото 2012\web\тоники для лица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484784"/>
            <a:ext cx="1816517" cy="375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GalsC" pitchFamily="50" charset="0"/>
              </a:rPr>
              <a:t>Крем для лица ЛИФТИНГ</a:t>
            </a:r>
            <a:br>
              <a:rPr lang="ru-RU" sz="2800" dirty="0" smtClean="0">
                <a:latin typeface="GalsC" pitchFamily="50" charset="0"/>
              </a:rPr>
            </a:br>
            <a:r>
              <a:rPr lang="ru-RU" sz="2800" dirty="0" smtClean="0">
                <a:latin typeface="GalsC" pitchFamily="50" charset="0"/>
              </a:rPr>
              <a:t>с маслом розы</a:t>
            </a:r>
            <a:endParaRPr lang="ru-RU" sz="2800" dirty="0">
              <a:latin typeface="GalsC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ЛИФТИНГ  УПРУГОСТЬ  КОРРЕКЦИЯ МОРЩИН 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кожи  лица, шеи и декольте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Крем для лица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Лифтинг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  роскошное универсальное средство    для коррекции морщин и упругости кожи лица, шеи и декольте.     Крем имеет легкую и нежную текстуру, которая обволакивает кожу  невесомой вуалью и обеспечивает  ее  необходимыми компонентами для красоты и комфорта.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 </a:t>
            </a:r>
          </a:p>
          <a:p>
            <a:pPr lvl="0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комплекс 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масла розы, масла розмарина, витаминов  А, Е, F и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пантенола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обладает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лифтинг-эффектом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способствует регенерации клеток кожи, 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помогает сделать овал лица    более   четким, разглаживает  неглубокие мимические и возрастные морщины;</a:t>
            </a:r>
          </a:p>
          <a:p>
            <a:pPr lvl="0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масла кокоса и 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жожоба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восстанавливают защитный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барьер кожи, препятствуют потере влаги,  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возвращают коже гладкость и нежность.</a:t>
            </a:r>
          </a:p>
          <a:p>
            <a:pPr lvl="0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экстракты морских водорослей и молочной сыворотки 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эффективно увлажняют и тонизируют клетки кожи;</a:t>
            </a:r>
          </a:p>
          <a:p>
            <a:pPr lvl="0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экстракты зеленого чая, липы и подорожника 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стимулируют клеточную деятельность, снимают усталость 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 препятствуют процессу старения, 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усиливают защитные функции кожи.</a:t>
            </a:r>
          </a:p>
          <a:p>
            <a:pPr lvl="0"/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Номинальная масса 75 г</a:t>
            </a:r>
            <a:endParaRPr lang="ru-RU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7410" name="Picture 2" descr="C:\Documents and Settings\Helen\Рабочий стол\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2304256" cy="41518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 маслом розы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nting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506D75-8B5A-4F6B-8116-D8C9F8D076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 маслом розы</Template>
  <TotalTime>0</TotalTime>
  <Words>89</Words>
  <Application>Microsoft Office PowerPoint</Application>
  <PresentationFormat>Экран (4:3)</PresentationFormat>
  <Paragraphs>25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 маслом розы</vt:lpstr>
      <vt:lpstr>Косметика с маслом РОЗЫ</vt:lpstr>
      <vt:lpstr>Тоник РОЗОВАЯ ВОДА</vt:lpstr>
      <vt:lpstr>Крем для лица ЛИФТИНГ с маслом розы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2013-04-22T08:42:10Z</dcterms:created>
  <dcterms:modified xsi:type="dcterms:W3CDTF">2013-05-23T09:59:43Z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TC026696799991</vt:lpwstr>
  </property>
</Properties>
</file>