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1" r:id="rId7"/>
    <p:sldId id="260" r:id="rId8"/>
    <p:sldId id="262" r:id="rId9"/>
    <p:sldId id="267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9900"/>
    <a:srgbClr val="FFCC66"/>
    <a:srgbClr val="FFFF66"/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5" autoAdjust="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F2297-0A63-4069-8DEA-7BDD15A190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5E717-211B-4CAD-B14B-EEC3E8D6F6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167FF-DAFE-48C8-A806-D503CFD601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46D2D-1A59-4F70-9923-9D33E256C2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B9774-360D-4981-BC9D-8CA1789230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E82DB-0FEB-4233-A271-5659077A71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3136C-84E1-4504-AEEB-B275CD7A5F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B6D63-816C-406A-A0D4-822F0217D5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B5551-FED3-4366-991F-FD0DAD90B4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5E565-F72F-4776-853C-D150BED7B7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16CDE-1CD6-4016-8F9C-FDA887D285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B691074-497F-47A2-827A-9911C9A973B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779838" y="765175"/>
            <a:ext cx="5111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>
                <a:solidFill>
                  <a:schemeClr val="bg1"/>
                </a:solidFill>
              </a:rPr>
              <a:t>Стильный дизайн и нежные ускользающие ароматы цветов и свежей зелени усиливают эстетическое удовольствие от использования косметических средств.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79388" y="260350"/>
            <a:ext cx="38163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>
                <a:solidFill>
                  <a:schemeClr val="bg1"/>
                </a:solidFill>
              </a:rPr>
              <a:t>Уход за телом сегодня так же необходим, как и уход за лицом. Времена, когда состояние кожи выдавало истинный возраст женщины, уходят в прошлое, но регулярная забота о собственной красоте и привлекательности требует много усилий и времени.</a:t>
            </a:r>
            <a:endParaRPr lang="en-US" sz="1600">
              <a:solidFill>
                <a:schemeClr val="bg1"/>
              </a:solidFill>
            </a:endParaRPr>
          </a:p>
          <a:p>
            <a:endParaRPr lang="ru-RU" sz="160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1600">
                <a:solidFill>
                  <a:schemeClr val="bg1"/>
                </a:solidFill>
              </a:rPr>
              <a:t>Серия </a:t>
            </a:r>
            <a:r>
              <a:rPr lang="ru-RU" sz="1600" b="1" i="1">
                <a:solidFill>
                  <a:srgbClr val="FFFF99"/>
                </a:solidFill>
              </a:rPr>
              <a:t>F</a:t>
            </a:r>
            <a:r>
              <a:rPr lang="en-US" sz="1600" b="1" i="1">
                <a:solidFill>
                  <a:srgbClr val="FFFF99"/>
                </a:solidFill>
              </a:rPr>
              <a:t>LOWER CODE</a:t>
            </a:r>
            <a:r>
              <a:rPr lang="en-US" sz="1600">
                <a:solidFill>
                  <a:schemeClr val="bg1"/>
                </a:solidFill>
              </a:rPr>
              <a:t> </a:t>
            </a:r>
            <a:r>
              <a:rPr lang="ru-RU" sz="1600">
                <a:solidFill>
                  <a:schemeClr val="bg1"/>
                </a:solidFill>
              </a:rPr>
              <a:t>создана для того, чтобы превратить уход за телом из необходимости в настоящее удовольствие.</a:t>
            </a:r>
            <a:endParaRPr lang="en-US" sz="1600">
              <a:solidFill>
                <a:schemeClr val="bg1"/>
              </a:solidFill>
            </a:endParaRPr>
          </a:p>
          <a:p>
            <a:endParaRPr lang="ru-RU" sz="1600">
              <a:solidFill>
                <a:schemeClr val="bg1"/>
              </a:solidFill>
            </a:endParaRPr>
          </a:p>
          <a:p>
            <a:r>
              <a:rPr lang="ru-RU" sz="1600">
                <a:solidFill>
                  <a:schemeClr val="bg1"/>
                </a:solidFill>
              </a:rPr>
              <a:t>Отличительные особенности серии </a:t>
            </a:r>
            <a:r>
              <a:rPr lang="en-US" sz="1600" b="1" i="1">
                <a:solidFill>
                  <a:srgbClr val="FFFF99"/>
                </a:solidFill>
              </a:rPr>
              <a:t>FLOWER CODE</a:t>
            </a:r>
            <a:r>
              <a:rPr lang="ru-RU" sz="1600">
                <a:solidFill>
                  <a:schemeClr val="bg1"/>
                </a:solidFill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ru-RU" sz="1600">
                <a:solidFill>
                  <a:schemeClr val="bg1"/>
                </a:solidFill>
              </a:rPr>
              <a:t>- максимальное содержание натуральных природных компонентов при сохранении привлекательной цены</a:t>
            </a:r>
          </a:p>
          <a:p>
            <a:r>
              <a:rPr lang="ru-RU" sz="1600">
                <a:solidFill>
                  <a:schemeClr val="bg1"/>
                </a:solidFill>
              </a:rPr>
              <a:t>- максимальное удобство использования всех косметических средств.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50825" y="188913"/>
            <a:ext cx="3529013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>
                <a:solidFill>
                  <a:schemeClr val="bg1"/>
                </a:solidFill>
              </a:rPr>
              <a:t>Косметические средства серии </a:t>
            </a:r>
            <a:r>
              <a:rPr lang="ru-RU" sz="1600" b="1" i="1">
                <a:solidFill>
                  <a:srgbClr val="FFFFCC"/>
                </a:solidFill>
              </a:rPr>
              <a:t>FLOWER CODE</a:t>
            </a:r>
            <a:r>
              <a:rPr lang="ru-RU" sz="1600">
                <a:solidFill>
                  <a:schemeClr val="bg1"/>
                </a:solidFill>
              </a:rPr>
              <a:t> не содержат глицерина и минерального масла. В новой линии глицерин заменен другими эффективными натуральными увлажнителями: сорбитолом и бетаином.</a:t>
            </a:r>
            <a:endParaRPr lang="en-US" sz="1600">
              <a:solidFill>
                <a:schemeClr val="bg1"/>
              </a:solidFill>
            </a:endParaRPr>
          </a:p>
          <a:p>
            <a:endParaRPr lang="ru-RU" sz="1600" b="1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1600" b="1">
                <a:solidFill>
                  <a:srgbClr val="FFFFCC"/>
                </a:solidFill>
              </a:rPr>
              <a:t>Сорбитол</a:t>
            </a:r>
            <a:r>
              <a:rPr lang="ru-RU" sz="1600">
                <a:solidFill>
                  <a:schemeClr val="bg1"/>
                </a:solidFill>
              </a:rPr>
              <a:t> - натуральный увлажняющий компонент. Его присутствие значительно улучшает текстуру косметических изделий, придавая им бархатистость и мягкость.</a:t>
            </a:r>
            <a:endParaRPr lang="en-US" sz="1600">
              <a:solidFill>
                <a:schemeClr val="bg1"/>
              </a:solidFill>
            </a:endParaRPr>
          </a:p>
          <a:p>
            <a:endParaRPr lang="ru-RU" sz="160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1600">
                <a:solidFill>
                  <a:schemeClr val="bg1"/>
                </a:solidFill>
              </a:rPr>
              <a:t>Сахарный </a:t>
            </a:r>
            <a:r>
              <a:rPr lang="ru-RU" sz="1600" b="1">
                <a:solidFill>
                  <a:srgbClr val="FFFFCC"/>
                </a:solidFill>
              </a:rPr>
              <a:t>бетаин</a:t>
            </a:r>
            <a:r>
              <a:rPr lang="ru-RU" sz="1600">
                <a:solidFill>
                  <a:schemeClr val="bg1"/>
                </a:solidFill>
              </a:rPr>
              <a:t> является полностью натуральным продуктом. Он относится к классу аминокислот и обладает большим спектром косметических свойств, основные из которых - это активное увлажнение, кондиционирование и снятие раздражения кожи.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284663" y="333375"/>
            <a:ext cx="4608512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 sz="1600">
                <a:solidFill>
                  <a:schemeClr val="bg1"/>
                </a:solidFill>
              </a:rPr>
              <a:t>Крема для рук (200 г) и для тела (300 г), </a:t>
            </a:r>
          </a:p>
          <a:p>
            <a:pPr algn="r"/>
            <a:r>
              <a:rPr lang="ru-RU" sz="1600">
                <a:solidFill>
                  <a:schemeClr val="bg1"/>
                </a:solidFill>
              </a:rPr>
              <a:t>предлагаются в упаковке с</a:t>
            </a:r>
            <a:r>
              <a:rPr lang="en-US" sz="1600">
                <a:solidFill>
                  <a:schemeClr val="bg1"/>
                </a:solidFill>
              </a:rPr>
              <a:t> </a:t>
            </a:r>
            <a:r>
              <a:rPr lang="ru-RU" sz="1600">
                <a:solidFill>
                  <a:schemeClr val="bg1"/>
                </a:solidFill>
              </a:rPr>
              <a:t>дозатором, </a:t>
            </a:r>
          </a:p>
          <a:p>
            <a:pPr algn="r"/>
            <a:r>
              <a:rPr lang="ru-RU" sz="1600">
                <a:solidFill>
                  <a:schemeClr val="bg1"/>
                </a:solidFill>
              </a:rPr>
              <a:t>что значительнооблегчает их использование. </a:t>
            </a:r>
          </a:p>
          <a:p>
            <a:pPr algn="r"/>
            <a:r>
              <a:rPr lang="ru-RU" sz="1600">
                <a:solidFill>
                  <a:schemeClr val="bg1"/>
                </a:solidFill>
              </a:rPr>
              <a:t>Кроме того, упаковка с дозатором позволяет защитить крем от соприкосновения с воздухом и руками, благодаря чему замедляется процесс окисления крема и в него не попадают бактерии, что позволяет уменьшить количество необходимых консервантов.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700338" y="1773238"/>
            <a:ext cx="36004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chemeClr val="bg1"/>
                </a:solidFill>
              </a:rPr>
              <a:t>Кремы в тубах разработаны специально для людей с сухой кожей, которые нуждаются в регулярном использовании крема и вынуждены носить упаковку с собой. Удобный размер тубы позволяет положить ее даже в небольшую женскую сумочку. Флип-топ на тубе вместо завинчивающегося колпачка позволяет удобно извлекать </a:t>
            </a:r>
          </a:p>
          <a:p>
            <a:pPr algn="ctr"/>
            <a:r>
              <a:rPr lang="ru-RU" sz="1600">
                <a:solidFill>
                  <a:schemeClr val="bg1"/>
                </a:solidFill>
              </a:rPr>
              <a:t>крем из упаковки.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0" y="-71438"/>
            <a:ext cx="9334500" cy="7000876"/>
          </a:xfrm>
          <a:prstGeom prst="rect">
            <a:avLst/>
          </a:prstGeom>
          <a:noFill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435600" y="293688"/>
            <a:ext cx="3529013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ru-RU" sz="1600">
                <a:solidFill>
                  <a:schemeClr val="bg1"/>
                </a:solidFill>
              </a:rPr>
              <a:t>Небольшой объем кремов в тубах позволил ввести в них максимальное количество натуральных компонентов.</a:t>
            </a:r>
          </a:p>
          <a:p>
            <a:pPr algn="r"/>
            <a:endParaRPr lang="ru-RU" sz="1600">
              <a:solidFill>
                <a:schemeClr val="bg1"/>
              </a:solidFill>
            </a:endParaRPr>
          </a:p>
          <a:p>
            <a:pPr algn="r"/>
            <a:endParaRPr lang="ru-RU" sz="1600">
              <a:solidFill>
                <a:schemeClr val="bg1"/>
              </a:solidFill>
            </a:endParaRPr>
          </a:p>
          <a:p>
            <a:pPr algn="r"/>
            <a:r>
              <a:rPr lang="ru-RU" sz="1600">
                <a:solidFill>
                  <a:schemeClr val="bg1"/>
                </a:solidFill>
              </a:rPr>
              <a:t>Кремы в тубах созданы </a:t>
            </a:r>
            <a:r>
              <a:rPr lang="ru-RU" sz="1600" b="1">
                <a:solidFill>
                  <a:srgbClr val="FFFFCC"/>
                </a:solidFill>
              </a:rPr>
              <a:t>на основе натурального масла ши</a:t>
            </a:r>
            <a:r>
              <a:rPr lang="ru-RU" sz="1600">
                <a:solidFill>
                  <a:schemeClr val="bg1"/>
                </a:solidFill>
              </a:rPr>
              <a:t>. Кроме того, в состав кремов введены </a:t>
            </a:r>
            <a:r>
              <a:rPr lang="ru-RU" sz="1600" b="1">
                <a:solidFill>
                  <a:srgbClr val="FFFFCC"/>
                </a:solidFill>
              </a:rPr>
              <a:t>кокосовое масло и масло авокадо</a:t>
            </a:r>
            <a:r>
              <a:rPr lang="ru-RU" sz="1600">
                <a:solidFill>
                  <a:srgbClr val="FFFFCC"/>
                </a:solidFill>
              </a:rPr>
              <a:t>.</a:t>
            </a:r>
            <a:r>
              <a:rPr lang="ru-RU" sz="1600">
                <a:solidFill>
                  <a:schemeClr val="bg1"/>
                </a:solidFill>
              </a:rPr>
              <a:t> </a:t>
            </a:r>
          </a:p>
          <a:p>
            <a:pPr algn="r"/>
            <a:endParaRPr lang="ru-RU" sz="1600">
              <a:solidFill>
                <a:schemeClr val="bg1"/>
              </a:solidFill>
            </a:endParaRPr>
          </a:p>
          <a:p>
            <a:pPr algn="r"/>
            <a:endParaRPr lang="ru-RU" sz="1600">
              <a:solidFill>
                <a:schemeClr val="bg1"/>
              </a:solidFill>
            </a:endParaRPr>
          </a:p>
          <a:p>
            <a:pPr algn="r"/>
            <a:r>
              <a:rPr lang="ru-RU" sz="1600">
                <a:solidFill>
                  <a:schemeClr val="bg1"/>
                </a:solidFill>
              </a:rPr>
              <a:t>В составе питательного бальзама для рук также </a:t>
            </a:r>
            <a:r>
              <a:rPr lang="ru-RU" sz="1600" b="1">
                <a:solidFill>
                  <a:srgbClr val="FFFFCC"/>
                </a:solidFill>
              </a:rPr>
              <a:t>эфирные масла бергамота, лаванды, мяты и шалфея</a:t>
            </a:r>
            <a:r>
              <a:rPr lang="ru-RU" sz="1600">
                <a:solidFill>
                  <a:srgbClr val="FFFFCC"/>
                </a:solidFill>
              </a:rPr>
              <a:t>.</a:t>
            </a:r>
            <a:r>
              <a:rPr lang="ru-RU" sz="1600">
                <a:solidFill>
                  <a:schemeClr val="bg1"/>
                </a:solidFill>
              </a:rPr>
              <a:t> </a:t>
            </a:r>
          </a:p>
          <a:p>
            <a:pPr algn="r"/>
            <a:endParaRPr lang="ru-RU" sz="1600">
              <a:solidFill>
                <a:schemeClr val="bg1"/>
              </a:solidFill>
            </a:endParaRPr>
          </a:p>
          <a:p>
            <a:pPr algn="r"/>
            <a:endParaRPr lang="ru-RU" sz="1600">
              <a:solidFill>
                <a:schemeClr val="bg1"/>
              </a:solidFill>
            </a:endParaRPr>
          </a:p>
          <a:p>
            <a:pPr algn="r"/>
            <a:r>
              <a:rPr lang="ru-RU" sz="1600">
                <a:solidFill>
                  <a:schemeClr val="bg1"/>
                </a:solidFill>
              </a:rPr>
              <a:t>В составе смягчающего крема для рук и питательного крема для сухой ороговевшей кожи стоп большое </a:t>
            </a:r>
            <a:r>
              <a:rPr lang="ru-RU" sz="1600" b="1">
                <a:solidFill>
                  <a:srgbClr val="FFFFCC"/>
                </a:solidFill>
              </a:rPr>
              <a:t>количество целебных фитоэкстрактов</a:t>
            </a:r>
            <a:r>
              <a:rPr lang="ru-RU" sz="1600">
                <a:solidFill>
                  <a:schemeClr val="bg1"/>
                </a:solidFill>
              </a:rPr>
              <a:t>, обладающих заживляющими свойствами.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50825" y="404813"/>
            <a:ext cx="34559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</a:rPr>
              <a:t>В состав кремов для рук введен замечательный витаминный комплекс </a:t>
            </a:r>
            <a:r>
              <a:rPr lang="ru-RU" sz="1600" b="1">
                <a:solidFill>
                  <a:srgbClr val="FFFFCC"/>
                </a:solidFill>
              </a:rPr>
              <a:t>(Е, С, В3, В5 и В6)</a:t>
            </a:r>
            <a:r>
              <a:rPr lang="ru-RU" sz="1600">
                <a:solidFill>
                  <a:schemeClr val="bg1"/>
                </a:solidFill>
              </a:rPr>
              <a:t> производства DSM Nutritional Products (Голландия)</a:t>
            </a:r>
            <a:r>
              <a:rPr lang="en-US" sz="1600">
                <a:solidFill>
                  <a:schemeClr val="bg1"/>
                </a:solidFill>
              </a:rPr>
              <a:t>.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003800" y="476250"/>
            <a:ext cx="3960813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>
                <a:solidFill>
                  <a:schemeClr val="bg1"/>
                </a:solidFill>
              </a:rPr>
              <a:t> </a:t>
            </a:r>
            <a:r>
              <a:rPr lang="ru-RU" sz="1600">
                <a:solidFill>
                  <a:schemeClr val="bg1"/>
                </a:solidFill>
              </a:rPr>
              <a:t>Он  обеспечивает мощную антиоксидантную защиту клеток кожи от негативного воздействия свободных радикалов и способствует поддержанию оптимального уровня увлажненности кожи.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95288" y="333375"/>
            <a:ext cx="4608512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</a:rPr>
              <a:t>Замечательной новинкой серии является </a:t>
            </a:r>
            <a:r>
              <a:rPr lang="ru-RU" sz="1600">
                <a:solidFill>
                  <a:srgbClr val="FFFFCC"/>
                </a:solidFill>
              </a:rPr>
              <a:t>скраб для огрубевшей кожи стоп.</a:t>
            </a:r>
            <a:r>
              <a:rPr lang="ru-RU" sz="1600">
                <a:solidFill>
                  <a:schemeClr val="bg1"/>
                </a:solidFill>
              </a:rPr>
              <a:t> Отшелушивающее действие скраба обеспечивает большое количество кремниевых частиц. Порошкообразные микрогранулы «жидкой пемзы» не царапают и не повреждают кожу, но в то же время очень эффективно удаляют ороговевшие частицы эпителия, помогают избавиться от огрубевших участков кожи ступней и колен.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084888" y="404813"/>
            <a:ext cx="2878137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 sz="1400">
                <a:solidFill>
                  <a:schemeClr val="bg1"/>
                </a:solidFill>
              </a:rPr>
              <a:t>При производстве всей продукции используется только вода, прошедшая тщательную очистку. На предприятии установлено водоочистительное оборудование обеспечивающее удаление механических примесей, солей тяжелых металлов, гидроокиси железа, органолептических составляющих (остаточный хлор, сероводород, азот). </a:t>
            </a:r>
          </a:p>
          <a:p>
            <a:pPr algn="r"/>
            <a:endParaRPr lang="ru-RU" sz="1400">
              <a:solidFill>
                <a:schemeClr val="bg1"/>
              </a:solidFill>
            </a:endParaRPr>
          </a:p>
          <a:p>
            <a:pPr algn="r"/>
            <a:r>
              <a:rPr lang="ru-RU" sz="1400">
                <a:solidFill>
                  <a:schemeClr val="bg1"/>
                </a:solidFill>
              </a:rPr>
              <a:t>Ультрафильтрационная установка с размерами пор мембраны 0,002 - 0,1 мкм обеспечивает задержание тонкодисперсных и  коллоидных примесей, макромолекул, водорослей, одноклеточных микроорганизмов, а также цист, бактерий и вирусов. На заключительном этапе подготовки воды перед подачей на технологическую линию она проходит финишное ультрафиолетовое обеззараживание.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4068</TotalTime>
  <Words>560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Arial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Sony Electronics,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2010-11-28T20:04:18Z</dcterms:created>
  <dcterms:modified xsi:type="dcterms:W3CDTF">2012-09-28T08:03:15Z</dcterms:modified>
</cp:coreProperties>
</file>