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6008"/>
    <a:srgbClr val="FE53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A92AB3-A866-446D-83DD-6A8D2F338498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5186A2-7565-40B9-85C1-7FD815804E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92AB3-A866-446D-83DD-6A8D2F338498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5186A2-7565-40B9-85C1-7FD815804E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92AB3-A866-446D-83DD-6A8D2F338498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5186A2-7565-40B9-85C1-7FD815804E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92AB3-A866-446D-83DD-6A8D2F338498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5186A2-7565-40B9-85C1-7FD815804E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92AB3-A866-446D-83DD-6A8D2F338498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5186A2-7565-40B9-85C1-7FD815804E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92AB3-A866-446D-83DD-6A8D2F338498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5186A2-7565-40B9-85C1-7FD815804E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92AB3-A866-446D-83DD-6A8D2F338498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5186A2-7565-40B9-85C1-7FD815804E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92AB3-A866-446D-83DD-6A8D2F338498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5186A2-7565-40B9-85C1-7FD815804E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92AB3-A866-446D-83DD-6A8D2F338498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5186A2-7565-40B9-85C1-7FD815804E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EA92AB3-A866-446D-83DD-6A8D2F338498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5186A2-7565-40B9-85C1-7FD815804E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A92AB3-A866-446D-83DD-6A8D2F338498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5186A2-7565-40B9-85C1-7FD815804E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A92AB3-A866-446D-83DD-6A8D2F338498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E5186A2-7565-40B9-85C1-7FD815804E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Линия 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Milk protein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 &amp; 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KERATIN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Уникальное сочетание наиболее ценных природных компонентов</a:t>
            </a:r>
            <a:br>
              <a:rPr lang="ru-RU" dirty="0" smtClean="0"/>
            </a:br>
            <a:r>
              <a:rPr lang="ru-RU" dirty="0" smtClean="0"/>
              <a:t>с  эффективными современными комплексами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Что такое кератин?</a:t>
            </a:r>
            <a:endParaRPr lang="ru-RU" sz="1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Здоровые волосы потому и крепкие, что практически на 80% состоят из белкового вещества — кератина. Пока он в целости, локонам ничто не грозит, но если начинает разрушаться, пряди становятся тонкими, ломкими и сухими, начинают сечься и пушиться. Как исправить ситуацию? Спасут искусственно созданные молекулы кератина, идентичные натуральному белковому веществу. Они быстро восстановят кутикулу, заполнят собой пустые поврежденные места, образуя  крепкий и гладкий верхний слой и делая волосы блестящими и сильными. </a:t>
            </a:r>
          </a:p>
          <a:p>
            <a:r>
              <a:rPr lang="ru-RU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Что представляют собой молочные протеины?</a:t>
            </a:r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Молочные протеины – это кладовая биологически активных веществ, великолепно сочетающихся друг с другом: витамины группы E, F, PP, органические аминокислоты, ферменты,   полисахариды, минеральные соли. Композиция этих незаменимых веществ способна вернуть волосам красоту, сделать эластичными и упругими, а также укрепить волосяные луковицы, предотвратив выпадение. Воздействуя на кожу головы, молочные протеины   обновляют эпидермис  и стимулируют процесс роста молодых клеток. Более того, именно им свойственно активировать синтез </a:t>
            </a:r>
            <a:r>
              <a:rPr lang="ru-RU" sz="15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коллагена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Активные компоненты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5329246" cy="4525963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Шампунь-бальзам   УКРЕПЛЕНИЕ И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РОСТ – 500 г</a:t>
            </a:r>
            <a:endParaRPr lang="ru-RU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Бальзам для волос УКРЕПЛЕНИЕ И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РОСТ – 500 г</a:t>
            </a:r>
            <a:endParaRPr lang="ru-RU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Спрей-кондиционер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УКРЕПЛЕНИЕ И РОСТ </a:t>
            </a:r>
            <a:r>
              <a:rPr lang="ru-RU" sz="1400" b="1" dirty="0" smtClean="0">
                <a:solidFill>
                  <a:srgbClr val="FF0000"/>
                </a:solidFill>
              </a:rPr>
              <a:t>несмываемый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- 250 г</a:t>
            </a:r>
            <a:endParaRPr lang="ru-RU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МОЛОЧНЫЕ ПРОТЕИНЫ </a:t>
            </a:r>
            <a:r>
              <a:rPr lang="ru-RU" sz="1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активно стимулируют  оживление и регенерацию клеток, оказывают мощный питательный и увлажняющий эффект.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КЕРАТИН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проникает глубоко в структуру волос:  трещинки заполняются, посеченные кончики склеиваются, волосы становятся  прочными.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АРГИНИН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улучшает кровоснабжение и питание  волосяных луковиц, восстанавливает целостность стержня волос, предотвращая иссушение,  ломкость и  слоистость.   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Витамины  А, Е, 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 УЛЬТРА  РЕТИНОЛ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способствуют   восстановлению, укреплению и ускоренному росту волос. </a:t>
            </a:r>
            <a:b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solidFill>
                  <a:srgbClr val="0070C0"/>
                </a:solidFill>
              </a:rPr>
              <a:t>УКРЕПЛЕНИЕ И РОСТ</a:t>
            </a:r>
            <a:r>
              <a:rPr lang="ru-RU" sz="1800" dirty="0" smtClean="0">
                <a:solidFill>
                  <a:srgbClr val="FF0000"/>
                </a:solidFill>
              </a:rPr>
              <a:t/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Профилактика выпадения и стимулирование роста волос</a:t>
            </a:r>
            <a:b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Формула усилена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dirty="0" smtClean="0">
                <a:solidFill>
                  <a:srgbClr val="0070C0"/>
                </a:solidFill>
              </a:rPr>
              <a:t>АРГИНИНОМ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Рисунок 3" descr="ур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1428736"/>
            <a:ext cx="3138851" cy="435769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4757742" cy="4525963"/>
          </a:xfrm>
        </p:spPr>
        <p:txBody>
          <a:bodyPr>
            <a:normAutofit lnSpcReduction="10000"/>
          </a:bodyPr>
          <a:lstStyle/>
          <a:p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Шампунь-бальзам   СИЛА И ОБЪЕМ  - 500г</a:t>
            </a:r>
          </a:p>
          <a:p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Бальзам для волос  СИЛА И ОБЪЕМ – 500г</a:t>
            </a:r>
          </a:p>
          <a:p>
            <a:r>
              <a:rPr lang="ru-RU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Спрей-кондиционер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СИЛА И ОБЪЕМ </a:t>
            </a:r>
            <a:r>
              <a:rPr lang="ru-RU" sz="1400" b="1" dirty="0" smtClean="0">
                <a:solidFill>
                  <a:srgbClr val="FF0000"/>
                </a:solidFill>
              </a:rPr>
              <a:t>несмываемый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250 г</a:t>
            </a:r>
          </a:p>
          <a:p>
            <a:endParaRPr lang="ru-RU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МОЛОЧНЫЕ ПРОТЕИНЫ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стимулируют оживление и  регенерацию клеток,    оказывают мощный питательный и увлажняющий эффект.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КЕРАТИН 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проникает глубоко в структуру волос:  трещинки заполняются, посеченные кончики склеиваются, волосы становятся  прочными. 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ПРОТЕИНЫ ШЕЛКА  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образуют легкую защитную пленку на поверхности волос,   не утяжеляя их  -  волосы приобретают блеск и объем. 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ЛЕЦИТИН 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придает волосам ухоженность и объем.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Витамины  А, Е, 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и УЛЬТРА  РЕТИНОЛ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способствуют   восстановлению и ускоренному росту волос. </a:t>
            </a:r>
            <a:b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ru-RU" sz="15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rgbClr val="EE60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СИЛА И ОБЪЕМ 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sz="1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ломких, секущихся и тонких волос, лишенных объема</a:t>
            </a:r>
            <a:br>
              <a:rPr lang="ru-RU" sz="1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 усилена </a:t>
            </a:r>
            <a:r>
              <a:rPr lang="ru-RU" sz="1600" dirty="0" smtClean="0">
                <a:solidFill>
                  <a:srgbClr val="EE60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ПРОТЕИНАМИ ШЕЛКА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Helena\Рабочий стол\1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500174"/>
            <a:ext cx="3133920" cy="4352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518637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Шампунь-бальзам   ВОССТАНОВЛЕНИЕ И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ПИТАНИЕ – 500 г</a:t>
            </a:r>
            <a:endParaRPr lang="ru-RU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Бальзам для волос ВОССТАНОВЛЕНИЕ И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ПИТАНИЕ – 500 г</a:t>
            </a:r>
            <a:endParaRPr lang="ru-RU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Спрей-кондиционер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ВОССТАНОВЛЕНИЕ И ПИТАНИЕ </a:t>
            </a:r>
            <a:r>
              <a:rPr lang="ru-RU" sz="1400" b="1" dirty="0" smtClean="0">
                <a:solidFill>
                  <a:srgbClr val="FF0000"/>
                </a:solidFill>
              </a:rPr>
              <a:t>несмываемый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250 г</a:t>
            </a:r>
            <a:endParaRPr lang="ru-RU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МОЛОЧНЫЕ ПРОТЕИНЫ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стимулируют  оживление и регенерацию клеток, питают и увлажняют.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КЕРАТИН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проникает глубоко в структуру волос:  трещинки заполняются, посеченные кончики склеиваются, волосы становятся  прочными.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УЛЬТРА  РЕТИНОЛ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способствуют   восстановлению, укреплению  и ускоренному росту волос. 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КЕРАМИДЫ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склеивают верхнюю часть клеток волоса, делая волосы гладкими и сохраняя  ценную  влажность.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ВОССТАНОВЛЕНИЕ И ПИТАНИЕ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b="0" dirty="0" smtClean="0"/>
              <a:t>Для окрашенных, поврежденных и пересушенных  волос</a:t>
            </a:r>
            <a:br>
              <a:rPr lang="ru-RU" sz="1600" b="0" dirty="0" smtClean="0"/>
            </a:br>
            <a:r>
              <a:rPr lang="ru-RU" sz="1600" b="0" dirty="0" smtClean="0"/>
              <a:t>Формула усилена </a:t>
            </a:r>
            <a:r>
              <a:rPr lang="ru-RU" sz="1600" dirty="0" smtClean="0">
                <a:solidFill>
                  <a:srgbClr val="FF0000"/>
                </a:solidFill>
              </a:rPr>
              <a:t>РЕТИНОЛОМ</a:t>
            </a:r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вп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1571612"/>
            <a:ext cx="3288518" cy="438062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</TotalTime>
  <Words>385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Линия Milk protein &amp; KERATIN  </vt:lpstr>
      <vt:lpstr>Активные компоненты</vt:lpstr>
      <vt:lpstr>УКРЕПЛЕНИЕ И РОСТ  Профилактика выпадения и стимулирование роста волос Формула усилена АРГИНИНОМ </vt:lpstr>
      <vt:lpstr>СИЛА И ОБЪЕМ  Для ломких, секущихся и тонких волос, лишенных объема Формула усилена ПРОТЕИНАМИ ШЕЛКА </vt:lpstr>
      <vt:lpstr>ВОССТАНОВЛЕНИЕ И ПИТАНИЕ Для окрашенных, поврежденных и пересушенных  волос Формула усилена РЕТИНОЛОМ</vt:lpstr>
    </vt:vector>
  </TitlesOfParts>
  <Company>Krasota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Линия Milk protein &amp; KERATIN  </dc:title>
  <dc:creator>Helen</dc:creator>
  <cp:lastModifiedBy>Helen</cp:lastModifiedBy>
  <cp:revision>14</cp:revision>
  <dcterms:created xsi:type="dcterms:W3CDTF">2015-03-30T10:20:50Z</dcterms:created>
  <dcterms:modified xsi:type="dcterms:W3CDTF">2015-04-01T07:17:48Z</dcterms:modified>
</cp:coreProperties>
</file>