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9" r:id="rId6"/>
    <p:sldId id="274" r:id="rId7"/>
    <p:sldId id="27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99"/>
    <a:srgbClr val="FFCC00"/>
    <a:srgbClr val="CC6600"/>
    <a:srgbClr val="FF99FF"/>
    <a:srgbClr val="E2F1A9"/>
    <a:srgbClr val="FFFFCC"/>
    <a:srgbClr val="0000FF"/>
    <a:srgbClr val="FFE1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ECD-9691-4A42-B754-10AE804EB76F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A334-D16B-4756-9279-C24D122D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hyperlink" Target="http://ines-cosmetics.com/images/stories/virtuemart/product/338.jpg" TargetMode="External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5" Type="http://schemas.openxmlformats.org/officeDocument/2006/relationships/image" Target="../media/image16.jpeg"/><Relationship Id="rId10" Type="http://schemas.openxmlformats.org/officeDocument/2006/relationships/hyperlink" Target="http://ines-cosmetics.com/images/stories/virtuemart/product/256.jpg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hyperlink" Target="http://ines-cosmetics.com/images/stories/virtuemart/product/28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pl/imgres?sa=X&amp;espv=210&amp;es_sm=122&amp;biw=1366&amp;bih=667&amp;tbm=isch&amp;tbnid=B-lQIeQk2U1roM:&amp;imgrefurl=http://www.123rf.com/photo_6300220_good-choice-sticker.html&amp;docid=WhDJpHWRDfzq2M&amp;imgurl=http://us.123rf.com/400wm/400/400/arcady31/arcady311001/arcady31100100085/6300220-good-choice-sticker.jpg&amp;w=400&amp;h=400&amp;ei=Ohb5Us3AMemR4ATUhoDoCQ&amp;zoom=1&amp;ved=0CGQQhBwwBQ&amp;iact=rc&amp;dur=289&amp;page=1&amp;start=0&amp;ndsp=19" TargetMode="External"/><Relationship Id="rId3" Type="http://schemas.openxmlformats.org/officeDocument/2006/relationships/hyperlink" Target="http://www.google.pl/imgres?sa=X&amp;espv=210&amp;es_sm=122&amp;biw=1366&amp;bih=667&amp;tbm=isch&amp;tbnid=2Q-HLrCgum5V7M:&amp;imgrefurl=http://www.123rf.com/photo_13447724_good-choice-sign.html&amp;docid=0hL7DCCvGLkQCM&amp;imgurl=http://us.123rf.com/400wm/400/400/burakowski/burakowski1205/burakowski120500018/13447724-good-choice-sign.jpg&amp;w=1200&amp;h=1200&amp;ei=Ohb5Us3AMemR4ATUhoDoCQ&amp;zoom=1&amp;ved=0CFUQhBwwAA" TargetMode="External"/><Relationship Id="rId7" Type="http://schemas.openxmlformats.org/officeDocument/2006/relationships/hyperlink" Target="http://www.google.pl/imgres?sa=X&amp;espv=210&amp;es_sm=122&amp;biw=1366&amp;bih=667&amp;tbm=isch&amp;tbnid=kzO7_RSFO0QGDM:&amp;imgrefurl=http://yttalk.com/threads/favorite-old-school-cartoon.71711/page-2&amp;docid=SnkFqQ5SaS4prM&amp;imgurl=http://thumbs.dreamstime.com/z/good-choice-tick-8181972.jpg&amp;w=1300&amp;h=1390&amp;ei=Ohb5Us3AMemR4ATUhoDoCQ&amp;zoom=1&amp;ved=0CGEQhBwwBA&amp;iact=rc&amp;dur=834&amp;page=1&amp;start=0&amp;ndsp=19" TargetMode="External"/><Relationship Id="rId12" Type="http://schemas.openxmlformats.org/officeDocument/2006/relationships/image" Target="../media/image28.jpeg"/><Relationship Id="rId2" Type="http://schemas.openxmlformats.org/officeDocument/2006/relationships/hyperlink" Target="http://www.google.pl/imgres?safe=active&amp;sa=X&amp;biw=766&amp;bih=425&amp;tbm=isch&amp;tbnid=USYjCXYTT59KoM:&amp;imgrefurl=http://pl.123rf.com/photo_3393790_kciuk-w-gore-strony-gest.html&amp;docid=0uwzxvH9_ffsIM&amp;imgurl=http://us.123rf.com/400wm/400/400/robsnowstock/robsnowstock0808/robsnowstock080800026/3393790-kciuk-w-gore-strony-gest.jpg&amp;w=612&amp;h=1200&amp;ei=yNz4UsW1MOPi4QTJnoDgBg&amp;zoom=1&amp;iact=rc&amp;dur=891&amp;page=1&amp;start=0&amp;ndsp=9&amp;ved=0CFUQrQMwA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pl/imgres?sa=X&amp;espv=210&amp;es_sm=122&amp;biw=1366&amp;bih=667&amp;tbm=isch&amp;tbnid=FW7tNaUMdkEqFM:&amp;imgrefurl=http://www.dreamstime.com/stock-photography-good-choice-tick-image8181972&amp;docid=0-FwbdYkpJfQPM&amp;imgurl=http://thumbs.dreamstime.com/x/good-choice-tick-8181972.jpg&amp;w=400&amp;h=400&amp;ei=Ohb5Us3AMemR4ATUhoDoCQ&amp;zoom=1&amp;ved=0CF4QhBwwAw" TargetMode="External"/><Relationship Id="rId11" Type="http://schemas.openxmlformats.org/officeDocument/2006/relationships/hyperlink" Target="http://www.google.pl/imgres?start=185&amp;sa=X&amp;espv=210&amp;es_sm=122&amp;biw=1366&amp;bih=667&amp;tbm=isch&amp;tbnid=d4IHpqTndpmjWM:&amp;imgrefurl=http://www.dreamstime.com/stock-photography-good-choice-image22052532&amp;docid=Tyu1AyZ9RpGbxM&amp;imgurl=http://thumbs.dreamstime.com/m/good-choice-tick-8181972.jpg&amp;w=120&amp;h=120&amp;ei=5Rf5UvXjDcb9ygPDsIG4Aw&amp;zoom=1&amp;ved=0CB0QhBwwCDjIAQ&amp;iact=rc&amp;dur=612&amp;page=9&amp;ndsp=25" TargetMode="External"/><Relationship Id="rId5" Type="http://schemas.openxmlformats.org/officeDocument/2006/relationships/hyperlink" Target="http://www.google.pl/imgres?sa=X&amp;espv=210&amp;es_sm=122&amp;biw=1366&amp;bih=667&amp;tbm=isch&amp;tbnid=WkIaAAtETjkEPM:&amp;imgrefurl=http://kray.jp/products/goodchoice-en/&amp;docid=GOQ_DiKzo8WnnM&amp;imgurl=http://kray.jp/wp-content/uploads/2010/08/goodchoice_icon.png&amp;w=512&amp;h=512&amp;ei=Ohb5Us3AMemR4ATUhoDoCQ&amp;zoom=1&amp;ved=0CFsQhBwwAg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://www.google.pl/imgres?sa=X&amp;espv=210&amp;es_sm=122&amp;biw=1366&amp;bih=667&amp;tbm=isch&amp;tbnid=I7BGt-O7AtuFZM:&amp;imgrefurl=http://www.empireofthekop.com/anfield/2011/11/08/are-we-getting-value-for-money/good-choice-bad-choice-sign/&amp;docid=hebC_repfVaM5M&amp;imgurl=http://www.empireofthekop.com/anfield/wp-content/uploads/2011/11/good-choice-bad-choice-sign.jpg&amp;w=600&amp;h=300&amp;ei=Ohb5Us3AMemR4ATUhoDoCQ&amp;zoom=1&amp;ved=0CFgQhBwwAQ" TargetMode="External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69660-makeup-beautiful-gi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7010"/>
            <a:ext cx="9144000" cy="514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192688" cy="43204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Косметика и успех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INES COSMETICS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11560" y="1412776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Косметический бренд </a:t>
            </a:r>
            <a:r>
              <a:rPr lang="en-US" sz="2000" dirty="0" smtClean="0">
                <a:solidFill>
                  <a:srgbClr val="002060"/>
                </a:solidFill>
              </a:rPr>
              <a:t>INES COSMETICS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создавался </a:t>
            </a:r>
            <a:r>
              <a:rPr lang="ru-RU" sz="2000" dirty="0">
                <a:solidFill>
                  <a:srgbClr val="002060"/>
                </a:solidFill>
              </a:rPr>
              <a:t>шаг за 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шагом</a:t>
            </a:r>
            <a:r>
              <a:rPr lang="ru-RU" sz="2000" dirty="0">
                <a:solidFill>
                  <a:srgbClr val="002060"/>
                </a:solidFill>
              </a:rPr>
              <a:t>, начав с </a:t>
            </a:r>
            <a:r>
              <a:rPr lang="ru-RU" sz="2000" dirty="0" smtClean="0">
                <a:solidFill>
                  <a:srgbClr val="002060"/>
                </a:solidFill>
              </a:rPr>
              <a:t>производства лаков для ногтей и жидкостей для снятия лака в 2012 году</a:t>
            </a:r>
            <a:r>
              <a:rPr lang="ru-RU" sz="2000" dirty="0">
                <a:solidFill>
                  <a:srgbClr val="002060"/>
                </a:solidFill>
              </a:rPr>
              <a:t>, и </a:t>
            </a:r>
            <a:r>
              <a:rPr lang="ru-RU" sz="2000" dirty="0" smtClean="0">
                <a:solidFill>
                  <a:srgbClr val="002060"/>
                </a:solidFill>
              </a:rPr>
              <a:t>через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два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года упорной </a:t>
            </a:r>
            <a:r>
              <a:rPr lang="ru-RU" sz="2000" dirty="0">
                <a:solidFill>
                  <a:srgbClr val="002060"/>
                </a:solidFill>
              </a:rPr>
              <a:t>работы, терпения и </a:t>
            </a:r>
            <a:r>
              <a:rPr lang="ru-RU" sz="2000" dirty="0" smtClean="0">
                <a:solidFill>
                  <a:srgbClr val="002060"/>
                </a:solidFill>
              </a:rPr>
              <a:t>убежденности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первоначальных ценностях, </a:t>
            </a:r>
            <a:r>
              <a:rPr lang="ru-RU" sz="2000" dirty="0" smtClean="0">
                <a:solidFill>
                  <a:srgbClr val="002060"/>
                </a:solidFill>
              </a:rPr>
              <a:t>основателям бренда </a:t>
            </a:r>
            <a:r>
              <a:rPr lang="ru-RU" sz="2000" dirty="0">
                <a:solidFill>
                  <a:srgbClr val="002060"/>
                </a:solidFill>
              </a:rPr>
              <a:t>удалось создать </a:t>
            </a:r>
            <a:r>
              <a:rPr lang="ru-RU" sz="2000" dirty="0" smtClean="0">
                <a:solidFill>
                  <a:srgbClr val="002060"/>
                </a:solidFill>
              </a:rPr>
              <a:t>компанию международного уровня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присутствием в более 700 </a:t>
            </a:r>
            <a:r>
              <a:rPr lang="ru-RU" sz="2000" dirty="0">
                <a:solidFill>
                  <a:srgbClr val="002060"/>
                </a:solidFill>
              </a:rPr>
              <a:t>магазинах </a:t>
            </a:r>
            <a:r>
              <a:rPr lang="ru-RU" sz="2000" dirty="0" smtClean="0">
                <a:solidFill>
                  <a:srgbClr val="002060"/>
                </a:solidFill>
              </a:rPr>
              <a:t>Беларуссии </a:t>
            </a:r>
            <a:r>
              <a:rPr lang="ru-RU" sz="2000" b="1" dirty="0">
                <a:solidFill>
                  <a:srgbClr val="002060"/>
                </a:solidFill>
              </a:rPr>
              <a:t>и за ее пределами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pl-PL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611560" y="3789040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</a:rPr>
              <a:t>K</a:t>
            </a:r>
            <a:r>
              <a:rPr lang="ru-RU" sz="2000" dirty="0" smtClean="0">
                <a:solidFill>
                  <a:srgbClr val="002060"/>
                </a:solidFill>
              </a:rPr>
              <a:t>омпания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INES COSMETICS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сотрудничает </a:t>
            </a:r>
            <a:r>
              <a:rPr lang="ru-RU" sz="2000" dirty="0">
                <a:solidFill>
                  <a:srgbClr val="002060"/>
                </a:solidFill>
              </a:rPr>
              <a:t>с профессионалами высочайшего класса в области </a:t>
            </a:r>
            <a:r>
              <a:rPr lang="ru-RU" sz="2000" dirty="0" smtClean="0">
                <a:solidFill>
                  <a:srgbClr val="002060"/>
                </a:solidFill>
              </a:rPr>
              <a:t>косметологии </a:t>
            </a:r>
            <a:r>
              <a:rPr lang="ru-RU" sz="2000" dirty="0">
                <a:solidFill>
                  <a:srgbClr val="002060"/>
                </a:solidFill>
              </a:rPr>
              <a:t>и дизайна.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Косметические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препараты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INES COSMETICS</a:t>
            </a:r>
            <a:r>
              <a:rPr lang="ru-RU" sz="2000" dirty="0" smtClean="0">
                <a:solidFill>
                  <a:srgbClr val="002060"/>
                </a:solidFill>
              </a:rPr>
              <a:t> отличаются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тщательно </a:t>
            </a:r>
            <a:r>
              <a:rPr lang="ru-RU" sz="2000" dirty="0">
                <a:solidFill>
                  <a:srgbClr val="002060"/>
                </a:solidFill>
              </a:rPr>
              <a:t>подобранными </a:t>
            </a:r>
            <a:r>
              <a:rPr lang="ru-RU" sz="2000" dirty="0" smtClean="0">
                <a:solidFill>
                  <a:srgbClr val="002060"/>
                </a:solidFill>
              </a:rPr>
              <a:t>рецептурами и </a:t>
            </a:r>
            <a:r>
              <a:rPr lang="ru-RU" sz="2000" dirty="0">
                <a:solidFill>
                  <a:srgbClr val="002060"/>
                </a:solidFill>
              </a:rPr>
              <a:t>ингредиентами высокого </a:t>
            </a:r>
            <a:r>
              <a:rPr lang="ru-RU" sz="2000" dirty="0" smtClean="0">
                <a:solidFill>
                  <a:srgbClr val="002060"/>
                </a:solidFill>
              </a:rPr>
              <a:t>качества.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Собственное </a:t>
            </a:r>
            <a:r>
              <a:rPr lang="ru-RU" sz="2000" dirty="0" smtClean="0">
                <a:solidFill>
                  <a:srgbClr val="002060"/>
                </a:solidFill>
              </a:rPr>
              <a:t>производство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и </a:t>
            </a:r>
            <a:r>
              <a:rPr lang="ru-RU" sz="2000" dirty="0">
                <a:solidFill>
                  <a:srgbClr val="002060"/>
                </a:solidFill>
              </a:rPr>
              <a:t>регулярные экспертизы продукции в независимых лабораториях Германии – </a:t>
            </a:r>
            <a:r>
              <a:rPr lang="ru-RU" sz="2000" b="1" dirty="0">
                <a:solidFill>
                  <a:srgbClr val="002060"/>
                </a:solidFill>
              </a:rPr>
              <a:t>гарант качества международного класса!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539552" y="1268760"/>
            <a:ext cx="8064896" cy="511256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braz 8" descr="4d8c6e52bcef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764704"/>
            <a:ext cx="1207537" cy="1080120"/>
          </a:xfrm>
          <a:prstGeom prst="rect">
            <a:avLst/>
          </a:prstGeom>
        </p:spPr>
      </p:pic>
      <p:pic>
        <p:nvPicPr>
          <p:cNvPr id="13" name="Obraz 12" descr="geprüfte-Qualität-Logo_300dpi-klei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648" y="188640"/>
            <a:ext cx="972000" cy="972000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31640" y="307499"/>
            <a:ext cx="6480720" cy="71508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INES COSMETICS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1052736"/>
            <a:ext cx="8496944" cy="544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rostokąt 19"/>
          <p:cNvSpPr/>
          <p:nvPr/>
        </p:nvSpPr>
        <p:spPr>
          <a:xfrm>
            <a:off x="467544" y="2267574"/>
            <a:ext cx="53285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Лак для ногтей - особая гордость компании. </a:t>
            </a:r>
            <a:r>
              <a:rPr lang="pl-PL" sz="2000" dirty="0" smtClean="0">
                <a:solidFill>
                  <a:srgbClr val="002060"/>
                </a:solidFill>
              </a:rPr>
              <a:t/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Он </a:t>
            </a:r>
            <a:r>
              <a:rPr lang="ru-RU" sz="2000" dirty="0">
                <a:solidFill>
                  <a:srgbClr val="002060"/>
                </a:solidFill>
              </a:rPr>
              <a:t>не содержит формальдегида, толуола и камфоры. </a:t>
            </a:r>
            <a:endParaRPr lang="pl-PL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Лак </a:t>
            </a:r>
            <a:r>
              <a:rPr lang="ru-RU" sz="2000" dirty="0">
                <a:solidFill>
                  <a:srgbClr val="002060"/>
                </a:solidFill>
              </a:rPr>
              <a:t>для ногтей Ines - это совместное белорусско-немецкое производство на самом современном оборудовании. </a:t>
            </a:r>
            <a:endParaRPr lang="pl-PL" sz="2000" dirty="0" smtClean="0">
              <a:solidFill>
                <a:srgbClr val="002060"/>
              </a:solidFill>
            </a:endParaRPr>
          </a:p>
          <a:p>
            <a:endParaRPr lang="pl-PL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У </a:t>
            </a:r>
            <a:r>
              <a:rPr lang="ru-RU" sz="2000" dirty="0">
                <a:solidFill>
                  <a:srgbClr val="002060"/>
                </a:solidFill>
              </a:rPr>
              <a:t>него современная стойкая формула, идеально ровное нанесение и богатейшая </a:t>
            </a:r>
            <a:r>
              <a:rPr lang="ru-RU" sz="2000" b="1" u="sng" dirty="0">
                <a:solidFill>
                  <a:srgbClr val="002060"/>
                </a:solidFill>
              </a:rPr>
              <a:t>палитра из</a:t>
            </a:r>
            <a:r>
              <a:rPr lang="ru-RU" sz="2000" dirty="0">
                <a:solidFill>
                  <a:srgbClr val="002060"/>
                </a:solidFill>
              </a:rPr>
              <a:t>  </a:t>
            </a:r>
            <a:r>
              <a:rPr lang="ru-RU" sz="2000" b="1" u="sng" dirty="0" smtClean="0">
                <a:solidFill>
                  <a:srgbClr val="002060"/>
                </a:solidFill>
              </a:rPr>
              <a:t>1</a:t>
            </a:r>
            <a:r>
              <a:rPr lang="pl-PL" sz="2000" b="1" u="sng" dirty="0" smtClean="0">
                <a:solidFill>
                  <a:srgbClr val="002060"/>
                </a:solidFill>
              </a:rPr>
              <a:t>6</a:t>
            </a:r>
            <a:r>
              <a:rPr lang="ru-RU" sz="2000" b="1" u="sng" dirty="0" smtClean="0">
                <a:solidFill>
                  <a:srgbClr val="002060"/>
                </a:solidFill>
              </a:rPr>
              <a:t>0 </a:t>
            </a:r>
            <a:r>
              <a:rPr lang="ru-RU" sz="2000" b="1" u="sng" dirty="0">
                <a:solidFill>
                  <a:srgbClr val="002060"/>
                </a:solidFill>
              </a:rPr>
              <a:t>сияющих модных оттенков</a:t>
            </a:r>
            <a:r>
              <a:rPr lang="ru-RU" sz="2000" dirty="0">
                <a:solidFill>
                  <a:srgbClr val="002060"/>
                </a:solidFill>
              </a:rPr>
              <a:t>! </a:t>
            </a:r>
            <a:endParaRPr lang="pl-PL" sz="2000" dirty="0" smtClean="0">
              <a:solidFill>
                <a:srgbClr val="002060"/>
              </a:solidFill>
            </a:endParaRPr>
          </a:p>
          <a:p>
            <a:endParaRPr lang="pl-PL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Многие </a:t>
            </a:r>
            <a:r>
              <a:rPr lang="ru-RU" sz="2000" dirty="0">
                <a:solidFill>
                  <a:srgbClr val="002060"/>
                </a:solidFill>
              </a:rPr>
              <a:t>профессионалы - мастера маникюра уже оценили его достоинства.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31640" y="307499"/>
            <a:ext cx="6480720" cy="71508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INES COSMETICS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72" y="1354460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82652"/>
            <a:ext cx="2819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12976"/>
            <a:ext cx="2781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282452"/>
            <a:ext cx="27908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340768"/>
            <a:ext cx="28003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ines-cosmetics.com/images/stories/virtuemart/product/5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301208"/>
            <a:ext cx="636316" cy="10800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CAC9C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53958" tIns="0" rIns="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63513" y="0"/>
            <a:ext cx="9144000" cy="0"/>
          </a:xfrm>
          <a:prstGeom prst="rect">
            <a:avLst/>
          </a:prstGeom>
          <a:solidFill>
            <a:srgbClr val="CAC9C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53958" tIns="45720" rIns="91440" bIns="6506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53958" tIns="65067" rIns="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091488" y="18940463"/>
            <a:ext cx="26289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53958" tIns="65067" rIns="0" bIns="6506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54" name="Picture 10" descr="http://ines-cosmetics.com/images/stories/virtuemart/product/6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7328" y="5301208"/>
            <a:ext cx="628686" cy="1080000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8650288" y="22010688"/>
            <a:ext cx="2595562" cy="0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53958" tIns="45720" rIns="0" bIns="6506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10" descr="http://ines-cosmetics.com/images/stories/virtuemart/product/5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5301208"/>
            <a:ext cx="643026" cy="1080000"/>
          </a:xfrm>
          <a:prstGeom prst="rect">
            <a:avLst/>
          </a:prstGeom>
          <a:noFill/>
        </p:spPr>
      </p:pic>
      <p:pic>
        <p:nvPicPr>
          <p:cNvPr id="10242" name="Picture 2" descr="http://ines-cosmetics.com/images/stories/virtuemart/product/resized/256_150x150.jpg">
            <a:hlinkClick r:id="rId10" tooltip="/kosmetika-dlya-nogtej/lak-dlya-gub-ines/lak-48-512013-05-25-14-05-08-65-95-972013-07-05-11-32-34-117-.html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5301208"/>
            <a:ext cx="626400" cy="1080000"/>
          </a:xfrm>
          <a:prstGeom prst="rect">
            <a:avLst/>
          </a:prstGeom>
          <a:noFill/>
        </p:spPr>
      </p:pic>
      <p:pic>
        <p:nvPicPr>
          <p:cNvPr id="10244" name="Picture 4" descr="http://ines-cosmetics.com/images/stories/virtuemart/product/resized/338_150x150.jpg">
            <a:hlinkClick r:id="rId12" tooltip="/kosmetika-dlya-nogtej/lak-dlya-gub-ines/lak-48-512013-05-25-14-05-08-65-95-972013-07-05-11-31-56-1052013-07-05-11-32-56-.html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584" y="5301208"/>
            <a:ext cx="626400" cy="1080000"/>
          </a:xfrm>
          <a:prstGeom prst="rect">
            <a:avLst/>
          </a:prstGeom>
          <a:noFill/>
        </p:spPr>
      </p:pic>
      <p:pic>
        <p:nvPicPr>
          <p:cNvPr id="10246" name="Picture 6" descr="http://ines-cosmetics.com/images/stories/virtuemart/product/resized/288_150x150.jpg">
            <a:hlinkClick r:id="rId14" tooltip="/kosmetika-dlya-nogtej/lak-dlya-gub-ines/lak-48-512013-05-25-14-05-08-65-95-97-99-107-111-.html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8064" y="5301208"/>
            <a:ext cx="619200" cy="1080000"/>
          </a:xfrm>
          <a:prstGeom prst="rect">
            <a:avLst/>
          </a:prstGeom>
          <a:noFill/>
        </p:spPr>
      </p:pic>
      <p:pic>
        <p:nvPicPr>
          <p:cNvPr id="22" name="Picture 10" descr="http://ines-cosmetics.com/images/stories/virtuemart/product/6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3616" y="5301208"/>
            <a:ext cx="628686" cy="1080000"/>
          </a:xfrm>
          <a:prstGeom prst="rect">
            <a:avLst/>
          </a:prstGeom>
          <a:noFill/>
        </p:spPr>
      </p:pic>
      <p:pic>
        <p:nvPicPr>
          <p:cNvPr id="23" name="Picture 2" descr="http://ines-cosmetics.com/images/stories/virtuemart/product/resized/256_150x150.jpg">
            <a:hlinkClick r:id="rId10" tooltip="/kosmetika-dlya-nogtej/lak-dlya-gub-ines/lak-48-512013-05-25-14-05-08-65-95-972013-07-05-11-32-34-117-.html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34032" y="5301208"/>
            <a:ext cx="626400" cy="1080000"/>
          </a:xfrm>
          <a:prstGeom prst="rect">
            <a:avLst/>
          </a:prstGeom>
          <a:noFill/>
        </p:spPr>
      </p:pic>
      <p:pic>
        <p:nvPicPr>
          <p:cNvPr id="24" name="Picture 4" descr="http://ines-cosmetics.com/images/stories/virtuemart/product/resized/338_150x150.jpg">
            <a:hlinkClick r:id="rId12" tooltip="/kosmetika-dlya-nogtej/lak-dlya-gub-ines/lak-48-512013-05-25-14-05-08-65-95-972013-07-05-11-31-56-1052013-07-05-11-32-56-.html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3872" y="5301208"/>
            <a:ext cx="626400" cy="1080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2160" y="3212976"/>
            <a:ext cx="26642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331640" y="307499"/>
            <a:ext cx="6480720" cy="71508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INES COSMETICS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0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637955"/>
            <a:ext cx="1560158" cy="234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0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5" y="4653400"/>
            <a:ext cx="1559554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img_02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199" y="4653400"/>
            <a:ext cx="1583547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ines-cosmetics.com/images/stories/virtuemart/product/resized/img_0295_150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637955"/>
            <a:ext cx="15444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ines-cosmetics.com/images/stories/virtuemart/product/resized/img_0296_150x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637955"/>
            <a:ext cx="154440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539552" y="1196752"/>
            <a:ext cx="554461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Жидкость для снятия лака ничуть не уступает лаку в качестве: ее питательная формула без ацетона бережно очищает ногти, одновременно ухаживая за ними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Серия жидкостей для снятия лака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 экстратками целебных растений включает в себя две линии с наиболее действенными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экстрактами: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экстрактами ромашки, магнолии, зеленого</a:t>
            </a:r>
            <a:r>
              <a:rPr lang="pl-PL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яблока, розы.  Экстракты целебных растений ухаживают за ногтевой пластиной и кутикулой, а также защищают их от пересушивания.</a:t>
            </a:r>
            <a:r>
              <a:rPr lang="ru-RU" sz="2000" dirty="0" smtClean="0"/>
              <a:t> 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331640" y="307499"/>
            <a:ext cx="6480720" cy="71508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INES COSMETICS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Obraz 21" descr="rumiane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65787" y="1268760"/>
            <a:ext cx="3078213" cy="3061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INES COSMETICS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1616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Лак для ногтей- 160 оттенков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Жидкость для снятия лака- 10 видов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Блеск для губ- 20 оттенков</a:t>
            </a:r>
            <a:endParaRPr kumimoji="0" lang="pl-PL" sz="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Пудра компактная- 8 оттенков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Итого: 198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SKU</a:t>
            </a: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 descr="11007142-close-up-of-nail-polish-flow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2776"/>
            <a:ext cx="3050093" cy="3598930"/>
          </a:xfrm>
          <a:prstGeom prst="rect">
            <a:avLst/>
          </a:prstGeom>
        </p:spPr>
      </p:pic>
      <p:pic>
        <p:nvPicPr>
          <p:cNvPr id="11" name="Obraz 10" descr="9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1653">
            <a:off x="3976640" y="4137517"/>
            <a:ext cx="1452913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4" descr="data:image/jpeg;base64,/9j/4AAQSkZJRgABAQAAAQABAAD/2wCEAAkGBxQTDxQUExQUFBUXEhsVGBYYFxUYHBgVFxcXFxUXGBQYHCggGRolHBUaITEhJSkrLi8uFx8zODQsNygtLisBCgoKDg0OGxAQGi0lICQsLC8sLDQsLCwsLCwuLCwsLCwsLCwsLCwsLCwsLCwsLCwsLCwsLCwsLCwsLCwsLCwsLP/AABEIATsAoAMBIgACEQEDEQH/xAAcAAABBQEBAQAAAAAAAAAAAAAAAQQFBgcDAgj/xABQEAABAwIDBAcDCAYFCAsAAAABAAIDBBEFEiEGMUFRBxMiYXGBkRQyoSNCUmJyscHRM0OCksLwFSZjc6IIJDRTg6Oy4RYXJURUZGWzw9Lx/8QAGQEAAwEBAQAAAAAAAAAAAAAAAAMEAgEF/8QAMBEAAgECBQIFAgYDAQAAAAAAAAECAxEEEiExQTJREyJhcYEzkSNCobHB0RRS8AX/2gAMAwEAAhEDEQA/ANxQhCAEQhCABCEIAEqRKgAKRKUl0AeJZQ1pc4hrQCSSbAAakk8AAstqtt6zEZnw4U1scLDlfWSAnX+zbbz4nw4vOmvFH9RBQwn5Wtm6vThGC0Ov3EuaPDMpzA8JjpaeOCIWaxtvE/Oce8nVcqVFTjfl7DKdPOyj1nRe6cZqrEKmd+/hl8muLrDwUZDUVOAzxSCaSpoJHZJGOv2DzAuQ11gSLWvYiy1pVnHcPZJ1kEovFMP3XH5w8DYpEMZO9p6ooeHi1puX6jqmSxskjcHMe0Oa4agtcLgjyXZZT0M4u+J8+F1B+Up3F0RPzo79oDuFw4dz+5asqZKzIxUiVIuACVIlQAIQhACIQhAAhCEACVIlQAFIlKRAGXY63rtqoQd1NRF47nvLrH0d8ArmqfQvzbS4gfo00TfiFcFLi28yXoWUOkVRGOxXbfiNfwP89yl00rW30PEWUjHrczXa+Z1LVUeKRg/JvEU4HzmHj5guHjlW3wyhzQ5pBa4AgjiCLg+iy+tw4VEE9M79YwgX4PHun1Cneh/FzUYTEH36yAmneDvBjtYHvylq9GhPPSV90R4iGWd1yXZCVImCASpEqABCEIARCEIAEIQgASpEqAApEpSIAyfZ9/8AWXFh9SP4Bn5q9LOsKkLNrK9p/WRAjwDY1oqmxi869kWYfoFTWq3jwTpNKrf5KQeiAqTknJ7wfzXPYM+z41XU+5k8bKpg+tctkt4318F1xX9J5BRdbUdTieFVN7B8jqN/f1oHVjwDgn4SVpuPcXiY3hc1pCAhWkAJUiVAAhCEAIhCEACEIQAJUiVAAUhSlIgDG9sWmm2rpJjoyojEd/rHNHa/PMWeoWjKrdOGEGShjqox8pSSiUEb8hIz+V2td+ypJ2NF1JHUQwvqOsY1wZGWA9oXJu9wFglYqOZRa9iihK10S6Z1B7RVarNqaoN/0eCkb/rauoia0f7NjiXeGYKDOLRPkDnT1GJSggiOmY5sLSLfR0IBtq9xGl9FOsPLkf4iLFiL7yHu0UFti0nDXvHvQSxzg8srgTZd4oqkyZ5w2Fu9sLTmdrfWSTcSOTdL8SnstKJoZoT+thezzLTYpdPyVENn5oM0yjqBJGx43PYHDwcAfxXZVTotxHr8HpXX7TY+qffeHxnI4EcDpfzCta9F7nlglSJUACEIQAiEIQAIQhAAlSIQApSIQgDhXUjZYnxyAOY9hY4Hi1wII9Csw6PYzE2qwyftGmlc1t/n08mrCee8+oHBass46QIPZMSo8RboxxFJU/Yefknnwcd/cAuNZouJuEssrkhT7J0THZm0sAdvzZAT6nVPJIg3RoDRyAAHoE9TerG5edKTe7LopETisd2A8j96jIZMrgeRU5VMvG4dygLpT0Y6OqG/R3iQo8Yq8PebMqH+0wX4uc27gPED/AtaCwvb7D3ugirYNJ6RwcSN/Vh2YHwadfAuWrbFbSMr6KOoZoSMsjfoSDRzfxHcQvXjLPTU17P3PLqRyzaJ5KkSoMAhCEAIhCLoAEKC2l2tpKFl6mZrDbRg1efBg1VIqNpsVxHSih9hgP6+f9IRzbHY2NvHfv4rtuWdSb2NJxDEooG5ppY422vd7g371Bf9YeGZsvtsF+ebT97cqjh/RpT36yskmrZeLpnuI77NuTbxJTjaPC8PpKV0jqCF4FhZlPG95J0FiRfzvol+LTvZXY3wZWuzRqKtjmYHxPZI0/OaQ4eoThfLUu1UUEwmw4T0Uod2oswdFIOIc2+ngRbwIC0vC+muF1M3PTzPqr5epiFw4299ruA03WJ7iNVQ6MrXSEs1pQW2+D+14dUQfOdESw8pG9qM34doBU+LpXeztVOGVsTPptHWWHMgtbYKxYT0iYbUAFlVGL/Nk7DvR1ljLJagR+w2Kmpw6nlPvGPK/h22Esfp4t+Klargqn0YTDq6yNpBYyvlykbsryHCx5K0TPuV51eOWbR6FJ3imc1A1cOR5HDePBTya4hBmYTxGo/EJDHJ6kVTSAGzhdrhlcObToVV9las4NjRp3H/ADOrPYJ3NJ9w+Id2D3EFWNRW3GFe14c+wvLB8ow8S0e8392/mAqsHVyyyPZicTTzRuuDZ0qp/RZtD7bhcL3G8rB1Uh4lzNA4/aFj6q4K1qzszzwSFKkK4A2xGvjghfLK4MjY3M5x3ABZtHj9bixcaZxoaK5AlAvPMAbEs4Rjfrra3Fe/8oCocMMjYDYSVLQ7waC4A917HyU1hkbY4o2MADWMa0AcAGiw9FmrPw4JrdjaMFN6nDBNkKSmOdkQdLe5mk+UkLuJzu4+Cnl4jkuF7XnynKb1ZYoqOwwqsSyzxwtaXvf2nC9hHECQZHG3MWA4m/Ipni2OdXUMhbluGOnncf1dOwHX7TnWaP2jwTPA65ghq66Q2DpZDc/Ngp7xsaO4ljnDnnVUw6J9TQulku2XFKtrLcW0kZJLR9XqoneT78VTCkr3fH7inN8Fsoo2V1GyWqp4XGUF7WuYCWxOPyd3HXNlsTu3qAfsCIJxUYfKaeUX7DgXxuB3tte7R4X8FbquobG34BvcPwUecTfyb6JP+RKLeV6dhqpJ7lfosdmjxHrMSb7PaLqoHNJdCXPN5CZeDzlaAHcArRW4HR1NnS00EhOufK2578w1PquX9IhwLZGAtIsRvBHItO9Rh2dj1dRTyUjr3ysIMZPHNA7TzbYrXiqT0eX9jjptbq532Homww1BjZ1TJap7mM5Rs+TadeeUnwIPFWBUyo2hraI/57AJod3tFOD2RzkiO4d9wPVWnDMRiqIhJC9r2O3EH1BHA9xXK0ZN53t3CDXSh0kO7ySphiNWAC0HU6HuH5pA1K5FLvRvs8X3HsnwOhXBKCsJ21GPYi+haQ0+KYjQn3QTKwcBkeGE+bZGei2ZYzs23Jtc6362kLj+4z8Y1sy9ubvZ90jx5KzaBIUKvbZ7YU2HQ553dog5Im6veRyHAd50WUm9EcKV/lASA0lLENXyVQyjjoCPvcFKifq5LHcWtv5AC6p+BU1Tilc3EaxuSGP/AEeHhpuNt9r6kn3j3CyueLQbnDhofDmpsZJaQXG5ZhYtXb5JCKTcQfNOmTXHfZU+hxMZnCN7SWmzm3BsRzbvCmIMSafe7J9Qok7PUpcSj4rI87MwxNPaknbTu+11zg8fvNV/ZhQjEAFg2CExtHJxDW3H7LSPNRNJg7SJIndqH2ttXERbsuD2vkjPdna4/wC1PJWConzblVUq3Vl6iIxs9SBxGS8h7tE2XqZ13E83ErworFSYqAkXCuq2xRPkf7rWk/kPEnTzXVFvRA5Kw+pMV1ey4flIa4HgS0Otfjo4c1VcVw+ainNVhrc0b9Z6Xhpvcxn5XI5W0T/ZuB7acOl/SSOdK/uLzcDyblHkpR7w0FxNgNSeQHFPjUdObitULcFONxvhO07auPNG+xGj2aBzDycN6crNsaxiGWV1RRiZk8fvSMZdsjdwztHO28jhr3XDZXHRVwZ7APacr2jg7fcdx3j/AJLdfDOKzrbt2M0qqby8kyhCCox40wZl9qoTyw0n4uH4rXlluzsd9ph9XCb/AO+Y3+JakvZT8q9keTV62U3pD24Zh8bWMaZaqbSGIAm5vbM63C5AtvJ3bjam4BsHJPN7Zij+uqHWIiOrWAataQNDb6I0HeueEj2naOvnk7Rpi2OIHXLvbcctzv3itHjfdLr1nT8kd+WNo00/MzkKUWsmtdhzniwfl8uPMqRQvPK9jNMd6PaiV4lZVkStHZdka3Tfa8YBPndRYx6oo3CPEYiBubURjM13eQBv8AD3LX03r6RkkbmyMa9pFi1wBBHeCnqspLLNXX6mMrTvFlLpMRjeLxyNdfk4fyE5bieuQSgkj3QQT36b14rejakfqxrmEjc17gPgVWcT6K2g5oXyROG43zjxvo74oVOi/wAzXwdzz3smWhCq39AVsbA1la5x49YDv7nHMbLi7BsQ0d7U243DM8D0yWPmFxYeD/OjvjS/1LeoDEr1FYynF+qiAmm+sTfqo/4j5Jp/0kmp+zVwn+8jsQfIm3xCk8Nx+kmJMcseZ1rg9lxtoLg2KPBnS81r+p3xIzVr2JcKsbeyvMEUDDZ1RMIyeTN7vw8rqzqv7SttPQyH3WzlpJ0Ac9hyXPDVtr96zQX4ibCq/LYb7PUbI8QqmxgBrYYGEd9nW87N+K64TGGYpVNYA1phicQBYZ9dbc9Sn2G0Ypo5ZJXgue8yyvOgB4AX+aALDwTbZWIu66peC11Q8OaDvETRaMHkTcnzTJzvml6W+TMY2yr1uTyUBIvcAu9o7woigcbORf1jkd/6UB6zt/JaQs9wPTaD7WGP/wAM8P8A9loS9eD8q9jyqvWzFsZk/o/aZ5fpFXMaQ7cA++Uf4hb9sK8QVHaI3Ebx3c1DdOeAifDevA+UpnZwf7N1myC/of2Qq7sLjz6qjDnE9bA4RPd9Jtrsee/eD4d6xiqeaCqrjRjsNPXIzSopQfyXtQlHXB2h0d9/gpFk5HevPuVNDpeJvdK8tqB4JJ5BkOoXUZZ0i90L0QvEJ7I8ErngcV1gRdYwA7uKi62FoY5+7K0uPgBc/cpmrbnPKyp22LpGHKHWa6km05uvEwH/AHmniVuEczsZk3FXPLq5vVxue2zZC0WNjbPuDuG8geajcQ2KpJder6s84zl1+zuXPbdwZRtY33nzRxt8cwOnorOV1ylTipQdtzaipNqSKO3YWWN14KyRovfKcw9XMdb/AArzV7MV8rSx1UwxkWLXZnXt4t0V5K8sOi0sZU3dvsceHjcoGyOEGd0rauSWQ08uTqXPc5mm5xBPa1Bt3BaCFVtljfEMRcN3Wxt82B4d8VaVnFzbnqdoJKILrSntt+0PvXJe4Pfb4hTDhxBLl2gox9OjnZ6OY/8AhWkLKcSmy49hZ59a31atVXrU1+HH2PKq9bIDbt7RhVaX2t7HKNeZjcG+dyFl/QzhpZQyyOGk0vZB4sY3LfzJcPJWLpPxB1XPFhMBN5LS1Lh8yEG4b4m33c9J2jw8RRtjjblYxoa0aaADRZxFTLTycs3h4XlmImsoi3Uat+7xTY7QMhLWyyMbm93O4NJ8CdD4KxTRPt2Wg+J/JVLaPZapqXANlZFHbtBsd3Enk47vJQQjFy8zsi2UnbQn48VjI0P4/clmr2Fp14ciqZR9GMce6WcH6spb8GtUk3ZV7BpUzgf3rT/xMK3KMFtL9Dib5RYYK+PKO0PQolxFg3OCrMmAzgXbUn9psJ+IDUylwuvHuSwO8Ynfe164oJ8nG32Lb7e36Y9VU9q5y+spWt1Y4EOPLK9kh9cgCjpW4m02/wAxNufWg+l1wdJivCKkd4F34vT6cbO6a+4uTvwx1KPaMQBP6OmF/GZ2vwAB7rd+tlZJdUSObFGXDaan1cXGzm6k7zrMvfteL/8AhofIsP8A8y7UoudldWXqEamXhl5e4WTWurWwwPlduYwu/IeZVMGJYsP+7RHu7P4TLxh81RiUjoqlzIoonNdJE1rmueQTYG5JDbg8fwKysLbzNqy3NePfS2pObAUhbSGR3vTyOmP7W4/j5qzJGMAAAFgBYDkBuCVS1Z55uQ+EcsUgXuH3m+I+9eF0p/fb4hLNMjsdd/WHCR9aQ/ArX1kVPH121VO0aiCldI7uJuBfzc31Wur2Yq0Ir0PJqO82Yv0S1HXzV9ZJrJNUZbn5rQMwb4Wc0fshaUs9oMJdheKzQHSnrHGSnd81sjbl0R5Gx0HENCttJiGuU6OGlj+BUmM+pfh7FVDWGhLJFxbUDjourXg7iphwq51DAWOuOBXReZvdd9k/cg4MKaBhj7QFgTzHJcZImZm9WDv7/wAV5cfk2/aP4J3DVsFgGkeQWzJVukSZtPTF7dJXOaxh+s821G42AJ8lA12Ilj4HxuBifL1btxuHghpB7nAeqfdKVWHzUMOulXnOg1LAA3j3lU6lOaKnYPnYg4t4dmNzncPAKqFFZExbm7tF4gy27W/zRGey+25LTRAtNxqkjPybhxChKhYyy2u/zVfr4suLUxi062J2fva3jr/OgVkp4wWi4Hoq7g8oqMTnmbrHBH1DN1i8nNIR6W806i2sz4sYqLZepaUIQpR4LvRC8jfFcF6YLm1y24Lcw3tzAjML8RddW5x7DTolxZk+MYo7TM7Jk5mKJzozbu9z95a2vn2jibhO0VN1dxDK1sZvc3Elo3XPE52td4nuX0Fde3NKya2aPHldN3K9t5hQqMOnbueyMyxO4smjBfG4HhqPiqPhOJCqo4akCxe2zxykacrviCrn0jYqKbCqqQmxMLo2/bkBY34uv5Kj7B4Q+LCImOHbcTLY8A8kgeNrKbExTpXffQfhm1MmabEC3R3aHx9VIRVjD84eeig6iJ4BsLOtpmBtfvtwVdnxWuYbexNk72TgD0cxQwi5bF0mkaO2Q8CvYnKzRm0VW3fQTN+zLGfutdeXdJJiNpqapj73MFvUkJqoVHshTnE072g8gg1B7lQ6DpKpJLAvDT9YFvxsQrHT43G9uZvaB4tLXD1BWZ05w6kai1LYp/SpP1VRQync18mvflFvjZQmydKXz04O6npusd/e1BzDzyhWPb7C3VzYWt0DJgSCf1ZFn+e5OIIY6cPc57W55C8ucQ3uaLk8GgDyVPjJUVGO4pU3nbew/Qq5WbaUzTljLp3cGxNLr+e5MziWJT/oqdtM0/OlN3W8LCx7rKaOGm9Xp76D3VjxqS+1laIqOTtEPe0xxgHtGR3Zbl8Cb+Sq2E7IVlNllhnjEhb243B1ueUnUO8dLa+bnZTDHOrpnVb3SVEBAbc3aGuFw9vlutZXhOlUeHXhx17i1DxXmenYj8LnqHaTwtjI+cyQOB8rXHxUghCjk7vQelZEbjmNxUseaV2tuywe848gPx3Lls11zonSTjK+WQyZPoNsGtb42aoHD6ZrMblbKM5fGJYnP1LQDubflr+6rqn1VGnFRXOtxcG5O744Kb0yx/JUcw0d2m343Aa4H1C+gKd12NPNoPqFg3TCP+z6X++d/wAD1vFM20bRyaB6AK+m70I/JBX+ozNOlB/tGKYbQO/Rue6plH0gy+RvgcjwftDkrgGjkqP0wU0lPW0OJsBdHCeqlt81hcbG3eHvF+eXmrTRYqyRrXMe17XC4I4g6pOLTyx7fyNw3JIFo5Lk+jYd7R6JWzjwXUFRFAwkwiM8LJlUYFobG45GxCnEIO3ZnOMbDU8ly+AA/Sju0/D8VWx0etY7NBUzRHyv5luVbS5gO9VLbCpZSwPnIuG6EDiSQBbvJIToV6q8sWZcKb1aKY3ZGY6Pr6gj6vZ/xXTmm2IpWnM8Pmd9KV5dfxAsE7oMZ6yrdEDdrqZlRGfquJDr+rT5lTK5UrVo6N2NQp03qjhS0kcYtGxrB9UALuheXusCTuAup23J6jbJIrmEzZ8VrbbmxxM8SASfQkjyVlVS6PgXsqKg/rqhxB+qP/34K2p2J0nbtYxR6b9wQhCnGlT2v+TrKCfdabqj9l+/4F3qrYqb0jSf6Iwe8akEeAsP4grhHIHPc0HUEAjlm1A8baqqqr0oP3EQ65f9wVrpcjzU1DH9Ke3q0D+JbvHuHgFiHSXrWYXFzqmn1fG0rcVdT0oxXuQ1tajOFdRslifHI0PY9pa5p1BaRYgrHsR2brMJkcYI31mHkl2Qaywc7cSPUHjY6naEELt9LPYWm4u6MtwLaCOdt4JBJb3ondmRh4gsOvpcKdpa4O0Byu5FSmPbGUlUc8kQbLwmjJjkHL5RlifA3VJxyirMP7UrXV1KP1zABURD+0aLCQD6Q81LPDX1h9iuGJT0kXBlRzThrwdyq2F402SJskbxLE7c8bweTgdQe4qUZXs3hwUrunZlFr6olJH2CzbpinPsLY26ufOwW57yB6gK41WKt4an0CqW0MZllpS4ZrVNzy0jkI8hlTKM0qifYzON4sgMApy3FXNG6DD44T9rsEfAFXJROzOGvL55y05p5iRp+qb2Y/gL+al658cDc1RNHCPrOF/IIr3qT0O07RjqIoDbWuMdIWN/STnqYxxJfobeRKV+1gku2gppKg8JZB1cQPPWxd52XnC8Ck672mskE09uyBoyIcmDT1t+a1TpeG80/tyEpuatH7klgmHinpo4h8xtj3uOrj5kkp8oSbaAPl6mmHXSfOd+rjHN7+J+qNfBSsEgvkLw54F3br68co3D+dUmpGXVLkZFx2R2QhRGLQTT3iYTDEdHyfPcOLYxwHNx8rrMI3ersdk7IrsYNfiwkbrBS6X4OeCTpz7VvJg5qzbGu6ySd/0qx/owNaPg2yc4bh8cEQjiaGtHxPEk8T3pr0aC8TjznnP+8IVU6inB22VkhEYuMlfd3Y32ybnx3CmfXv8A4wfwW3LFsdH9ZcL8T/EtpVkfpw9v5IanWxUIQgwIkISoQBRdotlXwympw+KLtAiopdI2za3bI0jRso14drN3a0ys2lLHZTQYi197ZOpDhf6rw7Ud4C21JZZlThLqQyNWcdEzIK7E/ZqeKerimpmSOLWhzMzgRYjMGE5SbmwOuh3KJPSLShwbBBLPITZpfkjbfXi46ei2+so2SsLJWNkY7QtcA4HxBVXqOjHC3m/skY+yXD7iuQoUF1I08RUfJQ5BitW3WWnoYyNzHZ5Lcsw0HkQmrNlaCnOepqIpX8XTSZzfj2fzXrph2JoKHD2y08JbK+dsYOd5AGV73HKTY6Mt5qdw3YKgYxt6ZjnZRcuu7WwvvK1VywineyfCVv1N025vYq+K7f0cQyw55yNBYCOMcN51PkPNVl+L1Vc/tRzmH/Vwdhru50rt60iDDIYz2IY2kcmNB9bXTq6mWJpQ6Ya92x7ozl1SKlRYTVOjEbBHQQ8RH25XeL9wPfvVhwvDY4GZIxxu5xN3Odxc5x1JTxCmqVpTHRpqIIQhJNnGR/aLf7Mn42UZ0WdmlYP7SVvo935J+4fLn+5+53/NRXR9JamvyqZf/cP5qlfSfwJfWvkdbVnJjmEycOsLb95It962dYt0uRubSwVLPep6pj/I3sf3msHmtkpZg9jXDUOaHA9xFwr6bvSi/ggrK02dkIQuixEIQgAQhCABCEqAK7t5sw3EKF8BOV2YPjfvySNvlPhYkHucVR9j9oZWzHD8Rb1dWwWY86Cdo3EO3OdbW43+IIGslVHpJ2TbXUbsotUQgyQSN0cHt1ygjgbetjvCGlOOSWxqE3F3Q2xDC73Ld/wPjyUK5pBsdCvXRntYa+lPWfposrZOTg4HI8eOU3HMd6ncRoA7uPA/gV5lWk4ScWelTqKSuV9C6TQlpsR/PiuaSNBCEIOnks1v3W8jb8lXdhNIJm/Rq5R8QVZFB7Ox5J61n/mQ4eD42u/FPg/w5L2FSXmTLLjVF7Vh00W8uiIH2m6tPjcBSvRHi/tGD09z2om9Q4cQY+y2/wCzZMsHl1LfMeW9QHRlK6ixmsongtinJngvoCQb9k8ey6x74wq8JLNBx7akmKjZpmwoQhPJREIQgAQhCABKkSoACkSlIgDC+iqIRYticLdGte4AdzJntb8CtUlbcLNti2W2jxS3M/F4WlqbG/U+EWYfoI57ARYi4TKTDGncSPipCQaleVGym5HtwscXFdWYcwcCfEn8LJ2hcsguyAqmgPcBoAVEwNtWS/Wijd5gvb91lL1f6R32k1MYzZra5ct+690Rdro20OKeTK4HkdfDivOPdTLU0ojniZWRTtfC0kFzgf0jC0a5XNuL91+Cp9bjs1XUiiw0ZpHEh0vzWAaOcDrYC+rvS61fYzYqnoIxlaJJyPlKhwu97jvsTctb3ferqOHlDzS07L+yOvXi/KtS1IQhUEYiEIQAIQhAAlSJUABSJSkQBifR9Lmx7FnfXe392Yt/hWnLNeiOmDqjEqk3u+qcwcrZnSO+Lm/yVpSlxj/F+xZQXkGdR7x/ngua6T+8f54LmpSgEBCAuAV+pPbd9orO9qcclq6gUNGC4ufkJadXu3loPBgtqe48BrMba468y+x0oL6mV2Xsb2g8iNzra9w1Kv8A0Y9HzMOi6yTK+qe3tvG5jT+rYeWmp4kL0MLQUF4k1rx/ZNiK35I/I+6O9io8Npg3R07wDLJzP0W8mC+nrxVtshKnNtu7JAQhC4AiEIQAIQhAAlSJUABXkheivJQBnv8ARFThzSyko46iAvLzlmImLnHtOIe3K424AjcAF4h28pM2ScyUknFlRG6MjzIt53stETesoY5m5ZY2SN5OaHD4rEqcJayQyNWSKvDWxy3dFIyRv0mOa4erSuiqm3mw1BEx0sVOInjcWPkYB4Na4Aeixw1UhmyGWbLfd1snP7S7H/z1JXUhv+Vbg3/E8ap6dt5po4+5zhc+Dd58lVjtBWYk4w4XC5se59ZIC1rQfoA8fU9w3qW6P9hqB0TZX0zHyHUl5e/XffK5xF/JaXHEGtDWgNA0AAAA8AEKhCm+7FyxEpIq2wmwkGHsLgetqH/pJ3DtEnUht/dbfXmeJVuCQJVpybd2KBKkQgD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5725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AutoShape 16" descr="data:image/jpeg;base64,/9j/4AAQSkZJRgABAQAAAQABAAD/2wCEAAkGBxQTDxQUExQUFBUXEhsVGBYYFxUYHBgVFxcXFxUXGBQYHCggGRolHBUaITEhJSkrLi8uFx8zODQsNygtLisBCgoKDg0OGxAQGi0lICQsLC8sLDQsLCwsLCwuLCwsLCwsLCwsLCwsLCwsLCwsLCwsLCwsLCwsLCwsLCwsLCwsLP/AABEIATsAoAMBIgACEQEDEQH/xAAcAAABBQEBAQAAAAAAAAAAAAAAAQQFBgcDAgj/xABQEAABAwIDBAcDCAYFCAsAAAABAAIDBBEFEiEGMUFRBxMiYXGBkRQyoSNCUmJyscHRM0OCksLwFSZjc6IIJDRTg6Oy4RYXJURUZGWzw9Lx/8QAGQEAAwEBAQAAAAAAAAAAAAAAAAMEAgEF/8QAMBEAAgECBQIFAgYDAQAAAAAAAAECAxEEEiExQTJREyJhcYEzkSNCobHB0RRS8AX/2gAMAwEAAhEDEQA/ANxQhCAEQhCABCEIAEqRKgAKRKUl0AeJZQ1pc4hrQCSSbAAakk8AAstqtt6zEZnw4U1scLDlfWSAnX+zbbz4nw4vOmvFH9RBQwn5Wtm6vThGC0Ov3EuaPDMpzA8JjpaeOCIWaxtvE/Oce8nVcqVFTjfl7DKdPOyj1nRe6cZqrEKmd+/hl8muLrDwUZDUVOAzxSCaSpoJHZJGOv2DzAuQ11gSLWvYiy1pVnHcPZJ1kEovFMP3XH5w8DYpEMZO9p6ooeHi1puX6jqmSxskjcHMe0Oa4agtcLgjyXZZT0M4u+J8+F1B+Up3F0RPzo79oDuFw4dz+5asqZKzIxUiVIuACVIlQAIQhACIQhAAhCEACVIlQAFIlKRAGXY63rtqoQd1NRF47nvLrH0d8ArmqfQvzbS4gfo00TfiFcFLi28yXoWUOkVRGOxXbfiNfwP89yl00rW30PEWUjHrczXa+Z1LVUeKRg/JvEU4HzmHj5guHjlW3wyhzQ5pBa4AgjiCLg+iy+tw4VEE9M79YwgX4PHun1Cneh/FzUYTEH36yAmneDvBjtYHvylq9GhPPSV90R4iGWd1yXZCVImCASpEqABCEIARCEIAEIQgASpEqAApEpSIAyfZ9/8AWXFh9SP4Bn5q9LOsKkLNrK9p/WRAjwDY1oqmxi869kWYfoFTWq3jwTpNKrf5KQeiAqTknJ7wfzXPYM+z41XU+5k8bKpg+tctkt4318F1xX9J5BRdbUdTieFVN7B8jqN/f1oHVjwDgn4SVpuPcXiY3hc1pCAhWkAJUiVAAhCEAIhCEACEIQAJUiVAAUhSlIgDG9sWmm2rpJjoyojEd/rHNHa/PMWeoWjKrdOGEGShjqox8pSSiUEb8hIz+V2td+ypJ2NF1JHUQwvqOsY1wZGWA9oXJu9wFglYqOZRa9iihK10S6Z1B7RVarNqaoN/0eCkb/rauoia0f7NjiXeGYKDOLRPkDnT1GJSggiOmY5sLSLfR0IBtq9xGl9FOsPLkf4iLFiL7yHu0UFti0nDXvHvQSxzg8srgTZd4oqkyZ5w2Fu9sLTmdrfWSTcSOTdL8SnstKJoZoT+thezzLTYpdPyVENn5oM0yjqBJGx43PYHDwcAfxXZVTotxHr8HpXX7TY+qffeHxnI4EcDpfzCta9F7nlglSJUACEIQAiEIQAIQhAAlSIQApSIQgDhXUjZYnxyAOY9hY4Hi1wII9Csw6PYzE2qwyftGmlc1t/n08mrCee8+oHBass46QIPZMSo8RboxxFJU/Yefknnwcd/cAuNZouJuEssrkhT7J0THZm0sAdvzZAT6nVPJIg3RoDRyAAHoE9TerG5edKTe7LopETisd2A8j96jIZMrgeRU5VMvG4dygLpT0Y6OqG/R3iQo8Yq8PebMqH+0wX4uc27gPED/AtaCwvb7D3ugirYNJ6RwcSN/Vh2YHwadfAuWrbFbSMr6KOoZoSMsjfoSDRzfxHcQvXjLPTU17P3PLqRyzaJ5KkSoMAhCEAIhCLoAEKC2l2tpKFl6mZrDbRg1efBg1VIqNpsVxHSih9hgP6+f9IRzbHY2NvHfv4rtuWdSb2NJxDEooG5ppY422vd7g371Bf9YeGZsvtsF+ebT97cqjh/RpT36yskmrZeLpnuI77NuTbxJTjaPC8PpKV0jqCF4FhZlPG95J0FiRfzvol+LTvZXY3wZWuzRqKtjmYHxPZI0/OaQ4eoThfLUu1UUEwmw4T0Uod2oswdFIOIc2+ngRbwIC0vC+muF1M3PTzPqr5epiFw4299ruA03WJ7iNVQ6MrXSEs1pQW2+D+14dUQfOdESw8pG9qM34doBU+LpXeztVOGVsTPptHWWHMgtbYKxYT0iYbUAFlVGL/Nk7DvR1ljLJagR+w2Kmpw6nlPvGPK/h22Esfp4t+Klargqn0YTDq6yNpBYyvlykbsryHCx5K0TPuV51eOWbR6FJ3imc1A1cOR5HDePBTya4hBmYTxGo/EJDHJ6kVTSAGzhdrhlcObToVV9las4NjRp3H/ADOrPYJ3NJ9w+Id2D3EFWNRW3GFe14c+wvLB8ow8S0e8392/mAqsHVyyyPZicTTzRuuDZ0qp/RZtD7bhcL3G8rB1Uh4lzNA4/aFj6q4K1qzszzwSFKkK4A2xGvjghfLK4MjY3M5x3ABZtHj9bixcaZxoaK5AlAvPMAbEs4Rjfrra3Fe/8oCocMMjYDYSVLQ7waC4A917HyU1hkbY4o2MADWMa0AcAGiw9FmrPw4JrdjaMFN6nDBNkKSmOdkQdLe5mk+UkLuJzu4+Cnl4jkuF7XnynKb1ZYoqOwwqsSyzxwtaXvf2nC9hHECQZHG3MWA4m/Ipni2OdXUMhbluGOnncf1dOwHX7TnWaP2jwTPA65ghq66Q2DpZDc/Ngp7xsaO4ljnDnnVUw6J9TQulku2XFKtrLcW0kZJLR9XqoneT78VTCkr3fH7inN8Fsoo2V1GyWqp4XGUF7WuYCWxOPyd3HXNlsTu3qAfsCIJxUYfKaeUX7DgXxuB3tte7R4X8FbquobG34BvcPwUecTfyb6JP+RKLeV6dhqpJ7lfosdmjxHrMSb7PaLqoHNJdCXPN5CZeDzlaAHcArRW4HR1NnS00EhOufK2578w1PquX9IhwLZGAtIsRvBHItO9Rh2dj1dRTyUjr3ysIMZPHNA7TzbYrXiqT0eX9jjptbq532Homww1BjZ1TJap7mM5Rs+TadeeUnwIPFWBUyo2hraI/57AJod3tFOD2RzkiO4d9wPVWnDMRiqIhJC9r2O3EH1BHA9xXK0ZN53t3CDXSh0kO7ySphiNWAC0HU6HuH5pA1K5FLvRvs8X3HsnwOhXBKCsJ21GPYi+haQ0+KYjQn3QTKwcBkeGE+bZGei2ZYzs23Jtc6362kLj+4z8Y1sy9ubvZ90jx5KzaBIUKvbZ7YU2HQ553dog5Im6veRyHAd50WUm9EcKV/lASA0lLENXyVQyjjoCPvcFKifq5LHcWtv5AC6p+BU1Tilc3EaxuSGP/AEeHhpuNt9r6kn3j3CyueLQbnDhofDmpsZJaQXG5ZhYtXb5JCKTcQfNOmTXHfZU+hxMZnCN7SWmzm3BsRzbvCmIMSafe7J9Qok7PUpcSj4rI87MwxNPaknbTu+11zg8fvNV/ZhQjEAFg2CExtHJxDW3H7LSPNRNJg7SJIndqH2ttXERbsuD2vkjPdna4/wC1PJWConzblVUq3Vl6iIxs9SBxGS8h7tE2XqZ13E83ErworFSYqAkXCuq2xRPkf7rWk/kPEnTzXVFvRA5Kw+pMV1ey4flIa4HgS0Otfjo4c1VcVw+ainNVhrc0b9Z6Xhpvcxn5XI5W0T/ZuB7acOl/SSOdK/uLzcDyblHkpR7w0FxNgNSeQHFPjUdObitULcFONxvhO07auPNG+xGj2aBzDycN6crNsaxiGWV1RRiZk8fvSMZdsjdwztHO28jhr3XDZXHRVwZ7APacr2jg7fcdx3j/AJLdfDOKzrbt2M0qqby8kyhCCox40wZl9qoTyw0n4uH4rXlluzsd9ph9XCb/AO+Y3+JakvZT8q9keTV62U3pD24Zh8bWMaZaqbSGIAm5vbM63C5AtvJ3bjam4BsHJPN7Zij+uqHWIiOrWAataQNDb6I0HeueEj2naOvnk7Rpi2OIHXLvbcctzv3itHjfdLr1nT8kd+WNo00/MzkKUWsmtdhzniwfl8uPMqRQvPK9jNMd6PaiV4lZVkStHZdka3Tfa8YBPndRYx6oo3CPEYiBubURjM13eQBv8AD3LX03r6RkkbmyMa9pFi1wBBHeCnqspLLNXX6mMrTvFlLpMRjeLxyNdfk4fyE5bieuQSgkj3QQT36b14rejakfqxrmEjc17gPgVWcT6K2g5oXyROG43zjxvo74oVOi/wAzXwdzz3smWhCq39AVsbA1la5x49YDv7nHMbLi7BsQ0d7U243DM8D0yWPmFxYeD/OjvjS/1LeoDEr1FYynF+qiAmm+sTfqo/4j5Jp/0kmp+zVwn+8jsQfIm3xCk8Nx+kmJMcseZ1rg9lxtoLg2KPBnS81r+p3xIzVr2JcKsbeyvMEUDDZ1RMIyeTN7vw8rqzqv7SttPQyH3WzlpJ0Ac9hyXPDVtr96zQX4ibCq/LYb7PUbI8QqmxgBrYYGEd9nW87N+K64TGGYpVNYA1phicQBYZ9dbc9Sn2G0Ypo5ZJXgue8yyvOgB4AX+aALDwTbZWIu66peC11Q8OaDvETRaMHkTcnzTJzvml6W+TMY2yr1uTyUBIvcAu9o7woigcbORf1jkd/6UB6zt/JaQs9wPTaD7WGP/wAM8P8A9loS9eD8q9jyqvWzFsZk/o/aZ5fpFXMaQ7cA++Uf4hb9sK8QVHaI3Ebx3c1DdOeAifDevA+UpnZwf7N1myC/of2Qq7sLjz6qjDnE9bA4RPd9Jtrsee/eD4d6xiqeaCqrjRjsNPXIzSopQfyXtQlHXB2h0d9/gpFk5HevPuVNDpeJvdK8tqB4JJ5BkOoXUZZ0i90L0QvEJ7I8ErngcV1gRdYwA7uKi62FoY5+7K0uPgBc/cpmrbnPKyp22LpGHKHWa6km05uvEwH/AHmniVuEczsZk3FXPLq5vVxue2zZC0WNjbPuDuG8geajcQ2KpJder6s84zl1+zuXPbdwZRtY33nzRxt8cwOnorOV1ylTipQdtzaipNqSKO3YWWN14KyRovfKcw9XMdb/AArzV7MV8rSx1UwxkWLXZnXt4t0V5K8sOi0sZU3dvsceHjcoGyOEGd0rauSWQ08uTqXPc5mm5xBPa1Bt3BaCFVtljfEMRcN3Wxt82B4d8VaVnFzbnqdoJKILrSntt+0PvXJe4Pfb4hTDhxBLl2gox9OjnZ6OY/8AhWkLKcSmy49hZ59a31atVXrU1+HH2PKq9bIDbt7RhVaX2t7HKNeZjcG+dyFl/QzhpZQyyOGk0vZB4sY3LfzJcPJWLpPxB1XPFhMBN5LS1Lh8yEG4b4m33c9J2jw8RRtjjblYxoa0aaADRZxFTLTycs3h4XlmImsoi3Uat+7xTY7QMhLWyyMbm93O4NJ8CdD4KxTRPt2Wg+J/JVLaPZapqXANlZFHbtBsd3Enk47vJQQjFy8zsi2UnbQn48VjI0P4/clmr2Fp14ciqZR9GMce6WcH6spb8GtUk3ZV7BpUzgf3rT/xMK3KMFtL9Dib5RYYK+PKO0PQolxFg3OCrMmAzgXbUn9psJ+IDUylwuvHuSwO8Ynfe164oJ8nG32Lb7e36Y9VU9q5y+spWt1Y4EOPLK9kh9cgCjpW4m02/wAxNufWg+l1wdJivCKkd4F34vT6cbO6a+4uTvwx1KPaMQBP6OmF/GZ2vwAB7rd+tlZJdUSObFGXDaan1cXGzm6k7zrMvfteL/8AhofIsP8A8y7UoudldWXqEamXhl5e4WTWurWwwPlduYwu/IeZVMGJYsP+7RHu7P4TLxh81RiUjoqlzIoonNdJE1rmueQTYG5JDbg8fwKysLbzNqy3NePfS2pObAUhbSGR3vTyOmP7W4/j5qzJGMAAAFgBYDkBuCVS1Z55uQ+EcsUgXuH3m+I+9eF0p/fb4hLNMjsdd/WHCR9aQ/ArX1kVPH121VO0aiCldI7uJuBfzc31Wur2Yq0Ir0PJqO82Yv0S1HXzV9ZJrJNUZbn5rQMwb4Wc0fshaUs9oMJdheKzQHSnrHGSnd81sjbl0R5Gx0HENCttJiGuU6OGlj+BUmM+pfh7FVDWGhLJFxbUDjourXg7iphwq51DAWOuOBXReZvdd9k/cg4MKaBhj7QFgTzHJcZImZm9WDv7/wAV5cfk2/aP4J3DVsFgGkeQWzJVukSZtPTF7dJXOaxh+s821G42AJ8lA12Ilj4HxuBifL1btxuHghpB7nAeqfdKVWHzUMOulXnOg1LAA3j3lU6lOaKnYPnYg4t4dmNzncPAKqFFZExbm7tF4gy27W/zRGey+25LTRAtNxqkjPybhxChKhYyy2u/zVfr4suLUxi062J2fva3jr/OgVkp4wWi4Hoq7g8oqMTnmbrHBH1DN1i8nNIR6W806i2sz4sYqLZepaUIQpR4LvRC8jfFcF6YLm1y24Lcw3tzAjML8RddW5x7DTolxZk+MYo7TM7Jk5mKJzozbu9z95a2vn2jibhO0VN1dxDK1sZvc3Elo3XPE52td4nuX0Fde3NKya2aPHldN3K9t5hQqMOnbueyMyxO4smjBfG4HhqPiqPhOJCqo4akCxe2zxykacrviCrn0jYqKbCqqQmxMLo2/bkBY34uv5Kj7B4Q+LCImOHbcTLY8A8kgeNrKbExTpXffQfhm1MmabEC3R3aHx9VIRVjD84eeig6iJ4BsLOtpmBtfvtwVdnxWuYbexNk72TgD0cxQwi5bF0mkaO2Q8CvYnKzRm0VW3fQTN+zLGfutdeXdJJiNpqapj73MFvUkJqoVHshTnE072g8gg1B7lQ6DpKpJLAvDT9YFvxsQrHT43G9uZvaB4tLXD1BWZ05w6kai1LYp/SpP1VRQync18mvflFvjZQmydKXz04O6npusd/e1BzDzyhWPb7C3VzYWt0DJgSCf1ZFn+e5OIIY6cPc57W55C8ucQ3uaLk8GgDyVPjJUVGO4pU3nbew/Qq5WbaUzTljLp3cGxNLr+e5MziWJT/oqdtM0/OlN3W8LCx7rKaOGm9Xp76D3VjxqS+1laIqOTtEPe0xxgHtGR3Zbl8Cb+Sq2E7IVlNllhnjEhb243B1ueUnUO8dLa+bnZTDHOrpnVb3SVEBAbc3aGuFw9vlutZXhOlUeHXhx17i1DxXmenYj8LnqHaTwtjI+cyQOB8rXHxUghCjk7vQelZEbjmNxUseaV2tuywe848gPx3Lls11zonSTjK+WQyZPoNsGtb42aoHD6ZrMblbKM5fGJYnP1LQDubflr+6rqn1VGnFRXOtxcG5O744Kb0yx/JUcw0d2m343Aa4H1C+gKd12NPNoPqFg3TCP+z6X++d/wAD1vFM20bRyaB6AK+m70I/JBX+ozNOlB/tGKYbQO/Rue6plH0gy+RvgcjwftDkrgGjkqP0wU0lPW0OJsBdHCeqlt81hcbG3eHvF+eXmrTRYqyRrXMe17XC4I4g6pOLTyx7fyNw3JIFo5Lk+jYd7R6JWzjwXUFRFAwkwiM8LJlUYFobG45GxCnEIO3ZnOMbDU8ly+AA/Sju0/D8VWx0etY7NBUzRHyv5luVbS5gO9VLbCpZSwPnIuG6EDiSQBbvJIToV6q8sWZcKb1aKY3ZGY6Pr6gj6vZ/xXTmm2IpWnM8Pmd9KV5dfxAsE7oMZ6yrdEDdrqZlRGfquJDr+rT5lTK5UrVo6N2NQp03qjhS0kcYtGxrB9UALuheXusCTuAup23J6jbJIrmEzZ8VrbbmxxM8SASfQkjyVlVS6PgXsqKg/rqhxB+qP/34K2p2J0nbtYxR6b9wQhCnGlT2v+TrKCfdabqj9l+/4F3qrYqb0jSf6Iwe8akEeAsP4grhHIHPc0HUEAjlm1A8baqqqr0oP3EQ65f9wVrpcjzU1DH9Ke3q0D+JbvHuHgFiHSXrWYXFzqmn1fG0rcVdT0oxXuQ1tajOFdRslifHI0PY9pa5p1BaRYgrHsR2brMJkcYI31mHkl2Qaywc7cSPUHjY6naEELt9LPYWm4u6MtwLaCOdt4JBJb3ondmRh4gsOvpcKdpa4O0Byu5FSmPbGUlUc8kQbLwmjJjkHL5RlifA3VJxyirMP7UrXV1KP1zABURD+0aLCQD6Q81LPDX1h9iuGJT0kXBlRzThrwdyq2F402SJskbxLE7c8bweTgdQe4qUZXs3hwUrunZlFr6olJH2CzbpinPsLY26ufOwW57yB6gK41WKt4an0CqW0MZllpS4ZrVNzy0jkI8hlTKM0qifYzON4sgMApy3FXNG6DD44T9rsEfAFXJROzOGvL55y05p5iRp+qb2Y/gL+al658cDc1RNHCPrOF/IIr3qT0O07RjqIoDbWuMdIWN/STnqYxxJfobeRKV+1gku2gppKg8JZB1cQPPWxd52XnC8Ck672mskE09uyBoyIcmDT1t+a1TpeG80/tyEpuatH7klgmHinpo4h8xtj3uOrj5kkp8oSbaAPl6mmHXSfOd+rjHN7+J+qNfBSsEgvkLw54F3br68co3D+dUmpGXVLkZFx2R2QhRGLQTT3iYTDEdHyfPcOLYxwHNx8rrMI3ersdk7IrsYNfiwkbrBS6X4OeCTpz7VvJg5qzbGu6ySd/0qx/owNaPg2yc4bh8cEQjiaGtHxPEk8T3pr0aC8TjznnP+8IVU6inB22VkhEYuMlfd3Y32ybnx3CmfXv8A4wfwW3LFsdH9ZcL8T/EtpVkfpw9v5IanWxUIQgwIkISoQBRdotlXwympw+KLtAiopdI2za3bI0jRso14drN3a0ys2lLHZTQYi197ZOpDhf6rw7Ud4C21JZZlThLqQyNWcdEzIK7E/ZqeKerimpmSOLWhzMzgRYjMGE5SbmwOuh3KJPSLShwbBBLPITZpfkjbfXi46ei2+so2SsLJWNkY7QtcA4HxBVXqOjHC3m/skY+yXD7iuQoUF1I08RUfJQ5BitW3WWnoYyNzHZ5Lcsw0HkQmrNlaCnOepqIpX8XTSZzfj2fzXrph2JoKHD2y08JbK+dsYOd5AGV73HKTY6Mt5qdw3YKgYxt6ZjnZRcuu7WwvvK1VywineyfCVv1N025vYq+K7f0cQyw55yNBYCOMcN51PkPNVl+L1Vc/tRzmH/Vwdhru50rt60iDDIYz2IY2kcmNB9bXTq6mWJpQ6Ya92x7ozl1SKlRYTVOjEbBHQQ8RH25XeL9wPfvVhwvDY4GZIxxu5xN3Odxc5x1JTxCmqVpTHRpqIIQhJNnGR/aLf7Mn42UZ0WdmlYP7SVvo935J+4fLn+5+53/NRXR9JamvyqZf/cP5qlfSfwJfWvkdbVnJjmEycOsLb95It962dYt0uRubSwVLPep6pj/I3sf3msHmtkpZg9jXDUOaHA9xFwr6bvSi/ggrK02dkIQuixEIQgAQhCABCEqAK7t5sw3EKF8BOV2YPjfvySNvlPhYkHucVR9j9oZWzHD8Rb1dWwWY86Cdo3EO3OdbW43+IIGslVHpJ2TbXUbsotUQgyQSN0cHt1ygjgbetjvCGlOOSWxqE3F3Q2xDC73Ld/wPjyUK5pBsdCvXRntYa+lPWfposrZOTg4HI8eOU3HMd6ncRoA7uPA/gV5lWk4ScWelTqKSuV9C6TQlpsR/PiuaSNBCEIOnks1v3W8jb8lXdhNIJm/Rq5R8QVZFB7Ox5J61n/mQ4eD42u/FPg/w5L2FSXmTLLjVF7Vh00W8uiIH2m6tPjcBSvRHi/tGD09z2om9Q4cQY+y2/wCzZMsHl1LfMeW9QHRlK6ixmsongtinJngvoCQb9k8ey6x74wq8JLNBx7akmKjZpmwoQhPJREIQgAQhCABKkSoACkSlIgDC+iqIRYticLdGte4AdzJntb8CtUlbcLNti2W2jxS3M/F4WlqbG/U+EWYfoI57ARYi4TKTDGncSPipCQaleVGym5HtwscXFdWYcwcCfEn8LJ2hcsguyAqmgPcBoAVEwNtWS/Wijd5gvb91lL1f6R32k1MYzZra5ct+690Rdro20OKeTK4HkdfDivOPdTLU0ojniZWRTtfC0kFzgf0jC0a5XNuL91+Cp9bjs1XUiiw0ZpHEh0vzWAaOcDrYC+rvS61fYzYqnoIxlaJJyPlKhwu97jvsTctb3ferqOHlDzS07L+yOvXi/KtS1IQhUEYiEIQAIQhAAlSJUABSJSkQBifR9Lmx7FnfXe392Yt/hWnLNeiOmDqjEqk3u+qcwcrZnSO+Lm/yVpSlxj/F+xZQXkGdR7x/ngua6T+8f54LmpSgEBCAuAV+pPbd9orO9qcclq6gUNGC4ufkJadXu3loPBgtqe48BrMba468y+x0oL6mV2Xsb2g8iNzra9w1Kv8A0Y9HzMOi6yTK+qe3tvG5jT+rYeWmp4kL0MLQUF4k1rx/ZNiK35I/I+6O9io8Npg3R07wDLJzP0W8mC+nrxVtshKnNtu7JAQhC4AiEIQAIQhAAlSJUABXkheivJQBnv8ARFThzSyko46iAvLzlmImLnHtOIe3K424AjcAF4h28pM2ScyUknFlRG6MjzIt53stETesoY5m5ZY2SN5OaHD4rEqcJayQyNWSKvDWxy3dFIyRv0mOa4erSuiqm3mw1BEx0sVOInjcWPkYB4Na4Aeixw1UhmyGWbLfd1snP7S7H/z1JXUhv+Vbg3/E8ap6dt5po4+5zhc+Dd58lVjtBWYk4w4XC5se59ZIC1rQfoA8fU9w3qW6P9hqB0TZX0zHyHUl5e/XffK5xF/JaXHEGtDWgNA0AAAA8AEKhCm+7FyxEpIq2wmwkGHsLgetqH/pJ3DtEnUht/dbfXmeJVuCQJVpybd2KBKkQgD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5725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4" name="AutoShape 2" descr="data:image/jpeg;base64,/9j/4AAQSkZJRgABAQAAAQABAAD/2wCEAAkGBxQSEhQSEhIQFRUWFxUUGBYUFxUVFxYXFxcXFxUYFhUYHCggGBolHBYXITIhJSorLi4uFx8zODMsNygtLisBCgoKDg0OGxAQGywlICU3LDIvLCssLC8vMCwrLCwtLC4vLCwsLCw3NiwsLCwsNDcsLCwtOCwsLCw3LywsLCwwLP/AABEIAOgA2QMBIgACEQEDEQH/xAAcAAEAAQUBAQAAAAAAAAAAAAAABQECBAYHAwj/xABNEAABAwEEBQULCAYKAwEAAAABAAIDEQQFEiEGEzFBUQcUYXGSIjJCUlOBkaGx0dIVI1Ryk7LB8CQzQ6PC4RdiY3OClKLD0+KzxPEW/8QAGwEBAAIDAQEAAAAAAAAAAAAAAAEEAgUGAwf/xAAuEQEAAQMCAwcEAQUAAAAAAAAAAQIDEQQFEiExEyJBUWFxsdHh8PEyI0JigbL/2gAMAwEAAhEDEQA/AO4oiICIiAiIgIiICIiAiIgIiICIiAiIgIiICIiAiIgIiICIiAiIgK0uVSVQBBUKqIgIiICVVCrUF6KgVUBERAVCqq0lAqrlQBVQEREBEVpQXIrQrkBERAREQFQqqILQFciICIiAioSseW00yFB15+oIMlUoo58zjslp/gafxVhdJ5b9233oJVFEF0v0j9233q0mb6R+6Z70EyihCJ/pP7pnvVpE/wBKH2TPegmyqgKBwWn6WPsWe9WGO1fTB9ixBsSLW9XavpjfsWKhhtn01v2DEGyotWMVt3W2M9BhZT1LzN9W2DOaCK0MG11nJDwOOrd3x6Ag21UKjbkv6C1tLoXg4cnNPcvYeDmnMb89mS97VaAAc6AetRM4ZU0zVOIXQ25jpHRA902hod4IrUcVlLSL1xGTXMJBFNm0U2ELYbivkTjC6gkG0eMOI9ywpuZnErd/STRRFdPOPH0lLIiL0Ugq3EeCuRAREQEREBUJVVD6RXhq4zQ5nuR58z6vagsvG9sy1hyG08epR/PFBc6TnSD00sveSOCkLsMkj44Wu8UvNCeugKxBovE0Yo5bSycft9bI55dxc0uwuHRRR2lM/wA1G87I5opHb6NBoT61W/TE5hnfI8BrDhLJHNB2luTTRxJQbm219JPTx9C17SO1vmns9kbI+Nkgkklcw4XljKUY124E7fyDjXFM5tnhDycWBpNSa5551z3rEt9qDLZZ5HGgLJYwTsxGhAJ6dyDIvKyMu9rbTZXSsDXsEkZke9kjHuDTVryaOzBBC282vpWjaXWrFCIa93LJE1rd5o9pJpwy29IU4bV0oI9kIt89oNofIYYZDAyFr3MaS0Ave/CQXGpyWVdcxs1r5s18joXxGRjXuLzG5rsLmtcc8JBrmou4LRgktUZNHGd8oG8teG0I4jJUNrD7eMJrqoHBxGwFzxRp6aZ0QbZfFs/R58z+ql+45a1cWj9nks0MjjOJHRscXNmlBxEVJAxUHoWVelprDKP7OT7pXjcNow2WCpoBEzM5eCEEjotechbNDK8vdBK6IPd3z2UBYXcXUO1TfPFpOjlrxG0SjvZJ3YTucGhrajiFs93xYgZJDhibtPjdARNNM1TiGRDdsWvbbSMDmBwc4ZawOaW4XDwqEg121aEtd4GQ8ANg/E9Kj7feZkNAMLG963h0npWJr1Vru56N9pdBwRmrr8JPXrEkq1wew0INctx4hY+vVHWgAEkgACpJNAANpJ4Ly4l2m1wt4uK+ROMLqCQbR4w4j3KWXCLDpfNaLY2z3fBrDXJ5cWgU755oO5YOn8aLudmDgxokLS+gxFoIaXUzIBJoKq3bqmY5uf1tm3br7k9fDyeiIi9FMREQEVpQILloemtq7to/rSerAAt8XMtPZaSt+tL7WIIvnKrzlRWvTXoM+1W5rGlzyA3Ya5jPcVDwS2EOxtENW5+EQOnAe5HoVt4S1EY/tYvvhdutsUMbS4xR0AqaMbWm/ciYiZnEOSS6QQNzdMwHga19nTsWLadIrI8Fr5YnA7QakexdrhskD2hzY4SDmCGN9yu+TofIxdhvuRExhwiyXvd8JxRvha7Ziq9x8xdWnmWX/wDrbLvtEfr9y7Z8nQ+Ri7DfcnydD5GLsN9yDhFtv6wTU1ksLqbDVwI6MTaGivsmklhibhjlhY3bQYszxJIqT1runybD5GHsN9yt+TofIw9hvuQcRk0ssbgWm0RkEEEd1mDkdyjzeN17cUOXF0p9ROa7+Luh8jD2G+5YVuEETTIWQsazPFgaD0UyrWuyiiZwyoomqcQ0i4rCHsEsgMVnYN7HR4huaxhANDxAzrkqXnexlIAGGNuTWDcOJ6fz14l+3860v3tYO9b/ABO4u9ntjNcqN2/xco6Or2/auxjjr/l8JHXqmuUfrlUSVqaigFSSQAB1leHE2c2ojmkce85ACpJ2AcVpV42+e85xYbEC5pObhUB1Nr3nwYx6+k0Cst1tmvKdthsTSQTQmpo4Da5x8GMfj1Bdv0F0Ohu2HAyjpXUMspGbzwHBg3D8VbtWs85aHX66KI4aTQXQ6G7YcDKOldQyykZvPAcGDcPxWyoitxGHPVVTVOZEREQIiIKEJRVRAXJ+UWSkzfrS+1i6wuO8pj/n2/Wl9rUGt61NasLWL2srHPc1jGlznEBrRmSUEpd9hM00EQ750jCN4a1vdPJHQ0HzjqXQdM9JWxAwso+R3fcGNOedPCI2Ddt4V1uSRl1x4Wlslte2jnd82Bpzwjp9u05UB1J85JJJJJJJJzJJ2kneVS1Gox3aXT7Ns83MX7scvCPP19vn269I0Z0hwZipjJ7pu9p4jp9q36GZr2hzSCDmCF8/2O3OjdiaesbnDgV0DRbSQNFRUxk90zew8R0+1RY1HhLPd9omP6lv8+7oaKyGVr2hzSCDmCFerzlZjArSFco69LxZEx0kjg2NoqSfV1knIDeomcM6KJrnEF429kbHPe4NY3Mk/nPoG9cq0h0hdan72xt71n8TuLvZsG8nF0l0lfa372xNPcM/idxcfVsG8mGMq1t/UcXKOjt9r2iNPEV3I73x92YZU1qwtaqGXp6epVuJuuzSDHVrmABmSdw3rWtIbzdMwthq2HE1mI5GRxcBtG1gOfmHBJbSbScLS5sIyJGRl6Pq/nqtvWgja0CgEkQAG7u2q/YscuKpyO7br3uysz7y77oLodDdsOBlHSuoZZSM3ngODBuH4rZURXYjDmqqpqnMiIiIEREBERAREQFxblOd+kD60v3mrtK4VysXhHFaRrHUqZaZE+EOAQa3VSdz6SOsYe6OGN0jgW611S6MHxG7On0blq/y7B5T/S73J8uQeU/0u9yxqjMYetm5FuuKpiJx4Smucl5Ly4uLiSSTUuJ2knimLeoSz3lHi7h9QfBoR5xUKSbJXPaCtLdt1W6sS+naDV2tZaiu3/uPJkGRe9ht7onh7D1g7HDgVgkoF5xOF2q3TVTiejrGimkoAxNqYye6ZvYeI6faugQzNe0OaQWkVBC+cLBeD4Xh7OojcRwPvXUtE9IY9TLK6TDE0Bzg7wXVpSnE7ABtyWx02oz3ZcXvWzTRPa2/z09/lt963kyKN0kjgyNoqXH85k7AN64xpTpM+2yVzbE09wzhuxvptcfVWg3k+eluk77dJvZCw9wz1Y302uPq2DeTAY+C8NRqePlT0bbZ9ljTUxcux3/+fv8Ar39zImsXgSqVVXLf8MYZGsUZLKbQaCoiBzOwyEfwrEt1va6mJxbCSRWh+cc3CXDLYBib6V6NvqACgeAB/Vd7lsdNpv7qnGb3vWc2LE8vGfok20AoKADcvC8c2tG/WRffasQX3D4/+l3uVsl6RSFrGPq7Gzc4bHCuZCvuRfWCIiAiIgIiICIiAiKwjNBcCvmzl3P6Wzrm+8F9JgL5r5cs7Y3rm++EHM6K5jRtOz2q4NVSKoMq6G4p42175zW1G4OcG5DzrfNILkmu6cwzCrTUseO9e3xm8DxG70FabovYzJaYgCAGvY9xO4Ne0/yX1lpJcMNthdDM2oObXDvmO3Oadx9q8b1mLkerZ7ZuNWjuf4z1+r5+jAIqMwfWrnRq6+7nmu2cwzCrDmx4717fGbwPFu70Fe8YDgCMwd61FduaZxL6Fp9XRepiumWLq1URnZnTaeGWyvpPpWWIkMaxw9+0Yhj9Cpq1mCNXRR51yAGZJzAAzPsThRN3EZYTYjnTcCT1DaoyCzy2+ZtlsjS4uOe4UG17jujH5zIWW501vnbY7E3FiNS4ZA+M5zvBYOPm6+8aC6HQ3bDgZR0rqGWUjN54Dgwbh+Kv6fTeMuU3fepmJt2/39vzo4Jyq3GLFHY7MHYsHOA51KYnHVFxp1n0ALnwauucv7fnoPrWn/ZXKAFsHITMzOZW0AFAc9/T1LLuMfPs+sPaFi4Fsejd0DWROeXlzqPDWYRhZXJz3OyFdw2oh9dIqAqqAiIgIiICIhQWlVAQBVQF82ctTa23zzffC+k1838sIrbT1y/fQc5wJgWXq1cyHj6UGToxaBHaGBwOF7mMNNoq9tD6Qvr6i+PbEyk0P99F99q+xEEVpHcENthMMzag5tcO+Y7c5p3H2rgt7XVNdloMM4rGc2vHevb4zeni3+RX0eorSS4IbdC6GZtQc2uHfMduc08favG9ZiuPVs9u3GvS1Yn+Px6w4pGA4AtNQcwVdqlg3nd891WgwTgujdm1w717fGZwPFv8ipeNzS3GCC2la1ypxruWtmiYnEu2t6mmumKqZ5MdsHUBvJyA6yoOWSa3zNsNhaTiPdHYDTvnPcNjBx9uQSaee8JhYrE3E1xzdmKgd8558GMdP4gLumguh0N2w4GUdK6hllIzeeA4MG4firVix4y0G6bry4KDQbQ6G7YcDO6ldQyykZvPAcGDcPxWyoivRGHLVVTVOZfP/L6356z/AFrT/sLlOBdd5eWfPWbrtX/rrlurRDEwLaLitLHuiDnNDgI2Oa/FR2rdVjmloPE1aVCuh/n0LJuiP55nWPaEH19RVREBERASqK3CguREQEREBfOvKq3FbX9DpPvr6KXCeVWwFtteSMjR46Q4D+IOQc5ECGJSRhVNQgw7JD85FUhobIx5ca0Aa7Edgru9a7kOVeDxG9t3/GuUXFcjrVaI4GnCXmhcRUNaAXONN+QOW80U3M26w7U6q2YQS3nIkBNdmPVUwlu/jTcg34cq1n8Vn2jv+NXjlTs/CP7Q/AuYXVcsT7Pb5DicYGwmJ3e9/I5pLmgnaAMqmi8dFLqZPbIIZQSx7iHAEg0DHHaNmYCDomkWmNht0LoZxFTa1wkOJjtzmnBkfbsXL7VYj+ojtln1LjVzi4gZcW0rXoGWSlbk0fjmln1j3R2ezh8kjm5vLQ4hrW18I0Po6Vm2O7bBbH83s8Vos8zg7VOfJrGPcAThkHgVAPe/yOFVumqcytWdZds0TRTPKWx6DX1d92w4I3wukdQySl9HPI2ADD3LRub7TmtoHKRZfKQ/af8AVckuO5GSQ210jXY4Ig5grSj8RBqN+xZF0XNZ2WY2y161zHPMUcURDTI4Cri5/gtGezPLqBziMK1VU1TmXVByj2TysH2v/VXjlEsnlrP9qPhXHL5isbow+zMnikxUMTzrGFtCcTZNoNaCh4+dTV7WC77KYmPstokc+GKUubOWirwailOIPpRDw5Wb0htclndDIx9NeXYDiw49ThqenAfQtE1NOv2LYr45u4t5tDJFQHFjk1lTlSmWVM/So3UII4RLKu2H51hHjD2he+oU3ofdZltcLKbZGV6sQLj2Q5B9IIiICIiAiIgIiICKhKAoKrReVS4DNALRGKvhBxAbTHtJ62nPqLlvSIPmdsNRUK4WZdD0y5P5I3utFgaHsJxPs2wji6E/weiuQGiwW+Jziwu1cgNHRyjVvaeBa7egmdAY6W6P6soHXq3LXG2dT9jxRvbIw0c0hzTt/wDoUzHabO5xlNiaZO+PduMWI+EYuFc8OaCP0Qaxtnt+tYXswWerQ4sJGsf4QzGdCs3Reex87hEdjkjfiOF5ne8A4HZ4SKHKvpWPFawyO0RNjymDBkaBuFxdkM68Oiix7ok1E0c2EuwGtK0rkRtpltQXXTF8xeo3lsZ8wleT7Vg6Gwfp1n/vPwNfUs+77U6KV0jWgh+Jr2Oza9jjUtPvWdFeMUNXWazauUggSOkdJgrkcAI29KDFu2Pub1pvY7/yuWLeEVbssg4TWivWSSPUvW7p9UydmEnXMDK1phzrXZmsy7Rq4zDMyN8TiH6t7yxzXUoHNcAcJpx2oNN1C3bSSWzNdBrrK+V/NoO7Ezo8qGgwgbdufSsS9NXh1UVmbFR2Iuc4ySONMu7OxuezYsu0W+zyhmtsr3OZGyOomc2oYKDIDpPpQaleLI3PJhidEygowvMhrvOI5rF5utkvFkTsOphdEBWtXmSuym0Zb/SsLVDZUV4bfUgixZehdP5LdHMFbU8Z0LWV3k9+7+Ef4lj6KaEvkIltDSxm3Ccnv83gjpOftXS44w0BrQAAAABkABsACC5FYCVcAgqiIgIiICIiC0orkQEREBRd9aOWW1ilps0MtMgXtBcPqv75vmKlEQaG/kiurwYJW9DZ56et6ubyS3bSmrn4/r5uBHjdK3gBXIND/oiuzyc/283xKv8ARHdnk5/t5viW9og0Qckl2+Tn/wAxN8Sr/RLdvk7R/mJviW9Ig0ePkpu5pDhHPUEEVnmOYz2FyzG8n9jFaNmFXFx+dkzJ455joW2Ig02Xk0sDqVjmyFB89IMqk0yPSqDkvu/yc320vxLc0QafHya3eP2Up6DNL8Snbr0fs1n/AFMEbD41Ku7bqu9ak0QFaSqkIAgAKqIgIiICIiAiIgIiICIiAiIgIiICIiAiIgIiICIiAiIgIiICIiAiIgIiICLXb6Y4SsYx8rQWFxo+TcdwxZnYPOsayY9bF87K5jydr5OB/rZjL1dRNKrWcNfBwz1iM++PqjLa0UPGZfJOdszE7m8ARTEdme/0KpMw/YPOzZaDlsrtOe8/mqupS6KJIlyIic4ED9u4EGp6SCKU/OzLs8FRV4e08BK93rqgy0XhzVvGTtyfEnNW8ZO3J8SD3ReHNW8ZO3J8Sc1bxk7cnxIPdF4c1bxk7cnxJzVvGTtyfEg90XhzVvGTtyfEnNW8ZO3J8SD3ReHNW8ZO3J8Sc1bxk7cnxIPdF4c1bxk7cnxLGtd3k5slkaRnQueWnzYgc9m315rGqZiMxGRIIo+xQlwq8u6g+QUO/wAL8+oZPNW8ZO3J8SU1cUZHui8Oat4yduT4k5q3jJ25PiWQ90UXej9UAQHmtfDl3DoJXo7f83OcicpHZ9XddKxiuJqmmOsCQRYsUAO3WDPyknv6VfzVvGTtyfEsh7ovDmreMnbk+JV5uOL+2/3oI6+rrfK5skbwHNBbRwyINa128SKELEuu55dY2WZzRhJIYKHbXhkNtd6IqtWkt1XOOc+fXlnzwjD2+QWitGvrlmJKZBpYPBp3tBszoK1zq+Qm7ML+JrITU0Izq3PaqIrSXpBczWEFokBGf608COHAn8kpHczaglr6im2TZTKoAFK5BEQSeN/iDtfyTWP8Qdoe5EQXMc6ubQBxrX1UXoiICIiAiIgIiICIiAiIgIiIMG9IpXAao0Odc8O7LcvQslqaPjplQFpNMs8w4Vz/ADxIsYoxVNXmBZLudHWg2tNK7zQHL0lUwzeNDX6jqb6eH1ehEWQ9Yw+vdFmHgAa+mv4L2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QSEhQSEhIQFRUWFxUUGBYUFxUVFxYXFxcXFxUYFhUYHCggGBolHBYXITIhJSorLi4uFx8zODMsNygtLisBCgoKDg0OGxAQGywlICU3LDIvLCssLC8vMCwrLCwtLC4vLCwsLCw3NiwsLCwsNDcsLCwtOCwsLCw3LywsLCwwLP/AABEIAOgA2QMBIgACEQEDEQH/xAAcAAEAAQUBAQAAAAAAAAAAAAAABQECBAYHAwj/xABNEAABAwEEBQULCAYKAwEAAAABAAIDEQQFEiEGEzFBUQcUYXGSIjJCUlOBkaGx0dIVI1Ryk7LB8CQzQ6PC4RdiY3OClKLD0+KzxPEW/8QAGwEBAAIDAQEAAAAAAAAAAAAAAAEEAgUGAwf/xAAuEQEAAQMCAwcEAQUAAAAAAAAAAQIDEQQFEiExEyJBUWFxsdHh8PEyI0JigbL/2gAMAwEAAhEDEQA/AO4oiICIiAiIgIiICIiAiIgIiICIiAiIgIiICIiAiIgIiICIiAiIgK0uVSVQBBUKqIgIiICVVCrUF6KgVUBERAVCqq0lAqrlQBVQEREBEVpQXIrQrkBERAREQFQqqILQFciICIiAioSseW00yFB15+oIMlUoo58zjslp/gafxVhdJ5b9233oJVFEF0v0j9233q0mb6R+6Z70EyihCJ/pP7pnvVpE/wBKH2TPegmyqgKBwWn6WPsWe9WGO1fTB9ixBsSLW9XavpjfsWKhhtn01v2DEGyotWMVt3W2M9BhZT1LzN9W2DOaCK0MG11nJDwOOrd3x6Ag21UKjbkv6C1tLoXg4cnNPcvYeDmnMb89mS97VaAAc6AetRM4ZU0zVOIXQ25jpHRA902hod4IrUcVlLSL1xGTXMJBFNm0U2ELYbivkTjC6gkG0eMOI9ywpuZnErd/STRRFdPOPH0lLIiL0Ugq3EeCuRAREQEREBUJVVD6RXhq4zQ5nuR58z6vagsvG9sy1hyG08epR/PFBc6TnSD00sveSOCkLsMkj44Wu8UvNCeugKxBovE0Yo5bSycft9bI55dxc0uwuHRRR2lM/wA1G87I5opHb6NBoT61W/TE5hnfI8BrDhLJHNB2luTTRxJQbm219JPTx9C17SO1vmns9kbI+Nkgkklcw4XljKUY124E7fyDjXFM5tnhDycWBpNSa5551z3rEt9qDLZZ5HGgLJYwTsxGhAJ6dyDIvKyMu9rbTZXSsDXsEkZke9kjHuDTVryaOzBBC282vpWjaXWrFCIa93LJE1rd5o9pJpwy29IU4bV0oI9kIt89oNofIYYZDAyFr3MaS0Ave/CQXGpyWVdcxs1r5s18joXxGRjXuLzG5rsLmtcc8JBrmou4LRgktUZNHGd8oG8teG0I4jJUNrD7eMJrqoHBxGwFzxRp6aZ0QbZfFs/R58z+ql+45a1cWj9nks0MjjOJHRscXNmlBxEVJAxUHoWVelprDKP7OT7pXjcNow2WCpoBEzM5eCEEjotechbNDK8vdBK6IPd3z2UBYXcXUO1TfPFpOjlrxG0SjvZJ3YTucGhrajiFs93xYgZJDhibtPjdARNNM1TiGRDdsWvbbSMDmBwc4ZawOaW4XDwqEg121aEtd4GQ8ANg/E9Kj7feZkNAMLG963h0npWJr1Vru56N9pdBwRmrr8JPXrEkq1wew0INctx4hY+vVHWgAEkgACpJNAANpJ4Ly4l2m1wt4uK+ROMLqCQbR4w4j3KWXCLDpfNaLY2z3fBrDXJ5cWgU755oO5YOn8aLudmDgxokLS+gxFoIaXUzIBJoKq3bqmY5uf1tm3br7k9fDyeiIi9FMREQEVpQILloemtq7to/rSerAAt8XMtPZaSt+tL7WIIvnKrzlRWvTXoM+1W5rGlzyA3Ya5jPcVDwS2EOxtENW5+EQOnAe5HoVt4S1EY/tYvvhdutsUMbS4xR0AqaMbWm/ciYiZnEOSS6QQNzdMwHga19nTsWLadIrI8Fr5YnA7QakexdrhskD2hzY4SDmCGN9yu+TofIxdhvuRExhwiyXvd8JxRvha7Ziq9x8xdWnmWX/wDrbLvtEfr9y7Z8nQ+Ri7DfcnydD5GLsN9yDhFtv6wTU1ksLqbDVwI6MTaGivsmklhibhjlhY3bQYszxJIqT1runybD5GHsN9yt+TofIw9hvuQcRk0ssbgWm0RkEEEd1mDkdyjzeN17cUOXF0p9ROa7+Luh8jD2G+5YVuEETTIWQsazPFgaD0UyrWuyiiZwyoomqcQ0i4rCHsEsgMVnYN7HR4huaxhANDxAzrkqXnexlIAGGNuTWDcOJ6fz14l+3860v3tYO9b/ABO4u9ntjNcqN2/xco6Or2/auxjjr/l8JHXqmuUfrlUSVqaigFSSQAB1leHE2c2ojmkce85ACpJ2AcVpV42+e85xYbEC5pObhUB1Nr3nwYx6+k0Cst1tmvKdthsTSQTQmpo4Da5x8GMfj1Bdv0F0Ohu2HAyjpXUMspGbzwHBg3D8VbtWs85aHX66KI4aTQXQ6G7YcDKOldQyykZvPAcGDcPxWyoitxGHPVVTVOZEREQIiIKEJRVRAXJ+UWSkzfrS+1i6wuO8pj/n2/Wl9rUGt61NasLWL2srHPc1jGlznEBrRmSUEpd9hM00EQ750jCN4a1vdPJHQ0HzjqXQdM9JWxAwso+R3fcGNOedPCI2Ddt4V1uSRl1x4Wlslte2jnd82Bpzwjp9u05UB1J85JJJJJJJJzJJ2kneVS1Gox3aXT7Ns83MX7scvCPP19vn269I0Z0hwZipjJ7pu9p4jp9q36GZr2hzSCDmCF8/2O3OjdiaesbnDgV0DRbSQNFRUxk90zew8R0+1RY1HhLPd9omP6lv8+7oaKyGVr2hzSCDmCFerzlZjArSFco69LxZEx0kjg2NoqSfV1knIDeomcM6KJrnEF429kbHPe4NY3Mk/nPoG9cq0h0hdan72xt71n8TuLvZsG8nF0l0lfa372xNPcM/idxcfVsG8mGMq1t/UcXKOjt9r2iNPEV3I73x92YZU1qwtaqGXp6epVuJuuzSDHVrmABmSdw3rWtIbzdMwthq2HE1mI5GRxcBtG1gOfmHBJbSbScLS5sIyJGRl6Pq/nqtvWgja0CgEkQAG7u2q/YscuKpyO7br3uysz7y77oLodDdsOBlHSuoZZSM3ngODBuH4rZURXYjDmqqpqnMiIiIEREBERAREQFxblOd+kD60v3mrtK4VysXhHFaRrHUqZaZE+EOAQa3VSdz6SOsYe6OGN0jgW611S6MHxG7On0blq/y7B5T/S73J8uQeU/0u9yxqjMYetm5FuuKpiJx4Smucl5Ly4uLiSSTUuJ2knimLeoSz3lHi7h9QfBoR5xUKSbJXPaCtLdt1W6sS+naDV2tZaiu3/uPJkGRe9ht7onh7D1g7HDgVgkoF5xOF2q3TVTiejrGimkoAxNqYye6ZvYeI6faugQzNe0OaQWkVBC+cLBeD4Xh7OojcRwPvXUtE9IY9TLK6TDE0Bzg7wXVpSnE7ABtyWx02oz3ZcXvWzTRPa2/z09/lt963kyKN0kjgyNoqXH85k7AN64xpTpM+2yVzbE09wzhuxvptcfVWg3k+eluk77dJvZCw9wz1Y302uPq2DeTAY+C8NRqePlT0bbZ9ljTUxcux3/+fv8Ar39zImsXgSqVVXLf8MYZGsUZLKbQaCoiBzOwyEfwrEt1va6mJxbCSRWh+cc3CXDLYBib6V6NvqACgeAB/Vd7lsdNpv7qnGb3vWc2LE8vGfok20AoKADcvC8c2tG/WRffasQX3D4/+l3uVsl6RSFrGPq7Gzc4bHCuZCvuRfWCIiAiIgIiICIiAiKwjNBcCvmzl3P6Wzrm+8F9JgL5r5cs7Y3rm++EHM6K5jRtOz2q4NVSKoMq6G4p42175zW1G4OcG5DzrfNILkmu6cwzCrTUseO9e3xm8DxG70FabovYzJaYgCAGvY9xO4Ne0/yX1lpJcMNthdDM2oObXDvmO3Oadx9q8b1mLkerZ7ZuNWjuf4z1+r5+jAIqMwfWrnRq6+7nmu2cwzCrDmx4717fGbwPFu70Fe8YDgCMwd61FduaZxL6Fp9XRepiumWLq1URnZnTaeGWyvpPpWWIkMaxw9+0Yhj9Cpq1mCNXRR51yAGZJzAAzPsThRN3EZYTYjnTcCT1DaoyCzy2+ZtlsjS4uOe4UG17jujH5zIWW501vnbY7E3FiNS4ZA+M5zvBYOPm6+8aC6HQ3bDgZR0rqGWUjN54Dgwbh+Kv6fTeMuU3fepmJt2/39vzo4Jyq3GLFHY7MHYsHOA51KYnHVFxp1n0ALnwauucv7fnoPrWn/ZXKAFsHITMzOZW0AFAc9/T1LLuMfPs+sPaFi4Fsejd0DWROeXlzqPDWYRhZXJz3OyFdw2oh9dIqAqqAiIgIiICIhQWlVAQBVQF82ctTa23zzffC+k1838sIrbT1y/fQc5wJgWXq1cyHj6UGToxaBHaGBwOF7mMNNoq9tD6Qvr6i+PbEyk0P99F99q+xEEVpHcENthMMzag5tcO+Y7c5p3H2rgt7XVNdloMM4rGc2vHevb4zeni3+RX0eorSS4IbdC6GZtQc2uHfMduc08favG9ZiuPVs9u3GvS1Yn+Px6w4pGA4AtNQcwVdqlg3nd891WgwTgujdm1w717fGZwPFv8ipeNzS3GCC2la1ypxruWtmiYnEu2t6mmumKqZ5MdsHUBvJyA6yoOWSa3zNsNhaTiPdHYDTvnPcNjBx9uQSaee8JhYrE3E1xzdmKgd8558GMdP4gLumguh0N2w4GUdK6hllIzeeA4MG4firVix4y0G6bry4KDQbQ6G7YcDO6ldQyykZvPAcGDcPxWyoivRGHLVVTVOZfP/L6356z/AFrT/sLlOBdd5eWfPWbrtX/rrlurRDEwLaLitLHuiDnNDgI2Oa/FR2rdVjmloPE1aVCuh/n0LJuiP55nWPaEH19RVREBERASqK3CguREQEREBfOvKq3FbX9DpPvr6KXCeVWwFtteSMjR46Q4D+IOQc5ECGJSRhVNQgw7JD85FUhobIx5ca0Aa7Edgru9a7kOVeDxG9t3/GuUXFcjrVaI4GnCXmhcRUNaAXONN+QOW80U3M26w7U6q2YQS3nIkBNdmPVUwlu/jTcg34cq1n8Vn2jv+NXjlTs/CP7Q/AuYXVcsT7Pb5DicYGwmJ3e9/I5pLmgnaAMqmi8dFLqZPbIIZQSx7iHAEg0DHHaNmYCDomkWmNht0LoZxFTa1wkOJjtzmnBkfbsXL7VYj+ojtln1LjVzi4gZcW0rXoGWSlbk0fjmln1j3R2ezh8kjm5vLQ4hrW18I0Po6Vm2O7bBbH83s8Vos8zg7VOfJrGPcAThkHgVAPe/yOFVumqcytWdZds0TRTPKWx6DX1d92w4I3wukdQySl9HPI2ADD3LRub7TmtoHKRZfKQ/af8AVckuO5GSQ210jXY4Ig5grSj8RBqN+xZF0XNZ2WY2y161zHPMUcURDTI4Cri5/gtGezPLqBziMK1VU1TmXVByj2TysH2v/VXjlEsnlrP9qPhXHL5isbow+zMnikxUMTzrGFtCcTZNoNaCh4+dTV7WC77KYmPstokc+GKUubOWirwailOIPpRDw5Wb0htclndDIx9NeXYDiw49ThqenAfQtE1NOv2LYr45u4t5tDJFQHFjk1lTlSmWVM/So3UII4RLKu2H51hHjD2he+oU3ofdZltcLKbZGV6sQLj2Q5B9IIiICIiAiIgIiICKhKAoKrReVS4DNALRGKvhBxAbTHtJ62nPqLlvSIPmdsNRUK4WZdD0y5P5I3utFgaHsJxPs2wji6E/weiuQGiwW+Jziwu1cgNHRyjVvaeBa7egmdAY6W6P6soHXq3LXG2dT9jxRvbIw0c0hzTt/wDoUzHabO5xlNiaZO+PduMWI+EYuFc8OaCP0Qaxtnt+tYXswWerQ4sJGsf4QzGdCs3Reex87hEdjkjfiOF5ne8A4HZ4SKHKvpWPFawyO0RNjymDBkaBuFxdkM68Oiix7ok1E0c2EuwGtK0rkRtpltQXXTF8xeo3lsZ8wleT7Vg6Gwfp1n/vPwNfUs+77U6KV0jWgh+Jr2Oza9jjUtPvWdFeMUNXWazauUggSOkdJgrkcAI29KDFu2Pub1pvY7/yuWLeEVbssg4TWivWSSPUvW7p9UydmEnXMDK1phzrXZmsy7Rq4zDMyN8TiH6t7yxzXUoHNcAcJpx2oNN1C3bSSWzNdBrrK+V/NoO7Ezo8qGgwgbdufSsS9NXh1UVmbFR2Iuc4ySONMu7OxuezYsu0W+zyhmtsr3OZGyOomc2oYKDIDpPpQaleLI3PJhidEygowvMhrvOI5rF5utkvFkTsOphdEBWtXmSuym0Zb/SsLVDZUV4bfUgixZehdP5LdHMFbU8Z0LWV3k9+7+Ef4lj6KaEvkIltDSxm3Ccnv83gjpOftXS44w0BrQAAAABkABsACC5FYCVcAgqiIgIiICIiC0orkQEREBRd9aOWW1ilps0MtMgXtBcPqv75vmKlEQaG/kiurwYJW9DZ56et6ubyS3bSmrn4/r5uBHjdK3gBXIND/oiuzyc/283xKv8ARHdnk5/t5viW9og0Qckl2+Tn/wAxN8Sr/RLdvk7R/mJviW9Ig0ePkpu5pDhHPUEEVnmOYz2FyzG8n9jFaNmFXFx+dkzJ455joW2Ig02Xk0sDqVjmyFB89IMqk0yPSqDkvu/yc320vxLc0QafHya3eP2Up6DNL8Snbr0fs1n/AFMEbD41Ku7bqu9ak0QFaSqkIAgAKqIgIiICIiAiIgIiICIiAiIgIiICIiAiIgIiICIiAiIgIiICIiAiIgIiICLXb6Y4SsYx8rQWFxo+TcdwxZnYPOsayY9bF87K5jydr5OB/rZjL1dRNKrWcNfBwz1iM++PqjLa0UPGZfJOdszE7m8ARTEdme/0KpMw/YPOzZaDlsrtOe8/mqupS6KJIlyIic4ED9u4EGp6SCKU/OzLs8FRV4e08BK93rqgy0XhzVvGTtyfEnNW8ZO3J8SD3ReHNW8ZO3J8Sc1bxk7cnxIPdF4c1bxk7cnxJzVvGTtyfEg90XhzVvGTtyfEnNW8ZO3J8SD3ReHNW8ZO3J8Sc1bxk7cnxIPdF4c1bxk7cnxLGtd3k5slkaRnQueWnzYgc9m315rGqZiMxGRIIo+xQlwq8u6g+QUO/wAL8+oZPNW8ZO3J8SU1cUZHui8Oat4yduT4k5q3jJ25PiWQ90UXej9UAQHmtfDl3DoJXo7f83OcicpHZ9XddKxiuJqmmOsCQRYsUAO3WDPyknv6VfzVvGTtyfEsh7ovDmreMnbk+JV5uOL+2/3oI6+rrfK5skbwHNBbRwyINa128SKELEuu55dY2WZzRhJIYKHbXhkNtd6IqtWkt1XOOc+fXlnzwjD2+QWitGvrlmJKZBpYPBp3tBszoK1zq+Qm7ML+JrITU0Izq3PaqIrSXpBczWEFokBGf608COHAn8kpHczaglr6im2TZTKoAFK5BEQSeN/iDtfyTWP8Qdoe5EQXMc6ubQBxrX1UXoiICIiAiIgIiICIiAiIgIiIMG9IpXAao0Odc8O7LcvQslqaPjplQFpNMs8w4Vz/ADxIsYoxVNXmBZLudHWg2tNK7zQHL0lUwzeNDX6jqb6eH1ehEWQ9Yw+vdFmHgAa+mv4L2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xQSEhQSEhIQFRUWFxUUGBYUFxUVFxYXFxcXFxUYFhUYHCggGBolHBYXITIhJSorLi4uFx8zODMsNygtLisBCgoKDg0OGxAQGywlICU3LDIvLCssLC8vMCwrLCwtLC4vLCwsLCw3NiwsLCwsNDcsLCwtOCwsLCw3LywsLCwwLP/AABEIAOgA2QMBIgACEQEDEQH/xAAcAAEAAQUBAQAAAAAAAAAAAAAABQECBAYHAwj/xABNEAABAwEEBQULCAYKAwEAAAABAAIDEQQFEiEGEzFBUQcUYXGSIjJCUlOBkaGx0dIVI1Ryk7LB8CQzQ6PC4RdiY3OClKLD0+KzxPEW/8QAGwEBAAIDAQEAAAAAAAAAAAAAAAEEAgUGAwf/xAAuEQEAAQMCAwcEAQUAAAAAAAAAAQIDEQQFEiExEyJBUWFxsdHh8PEyI0JigbL/2gAMAwEAAhEDEQA/AO4oiICIiAiIgIiICIiAiIgIiICIiAiIgIiICIiAiIgIiICIiAiIgK0uVSVQBBUKqIgIiICVVCrUF6KgVUBERAVCqq0lAqrlQBVQEREBEVpQXIrQrkBERAREQFQqqILQFciICIiAioSseW00yFB15+oIMlUoo58zjslp/gafxVhdJ5b9233oJVFEF0v0j9233q0mb6R+6Z70EyihCJ/pP7pnvVpE/wBKH2TPegmyqgKBwWn6WPsWe9WGO1fTB9ixBsSLW9XavpjfsWKhhtn01v2DEGyotWMVt3W2M9BhZT1LzN9W2DOaCK0MG11nJDwOOrd3x6Ag21UKjbkv6C1tLoXg4cnNPcvYeDmnMb89mS97VaAAc6AetRM4ZU0zVOIXQ25jpHRA902hod4IrUcVlLSL1xGTXMJBFNm0U2ELYbivkTjC6gkG0eMOI9ywpuZnErd/STRRFdPOPH0lLIiL0Ugq3EeCuRAREQEREBUJVVD6RXhq4zQ5nuR58z6vagsvG9sy1hyG08epR/PFBc6TnSD00sveSOCkLsMkj44Wu8UvNCeugKxBovE0Yo5bSycft9bI55dxc0uwuHRRR2lM/wA1G87I5opHb6NBoT61W/TE5hnfI8BrDhLJHNB2luTTRxJQbm219JPTx9C17SO1vmns9kbI+Nkgkklcw4XljKUY124E7fyDjXFM5tnhDycWBpNSa5551z3rEt9qDLZZ5HGgLJYwTsxGhAJ6dyDIvKyMu9rbTZXSsDXsEkZke9kjHuDTVryaOzBBC282vpWjaXWrFCIa93LJE1rd5o9pJpwy29IU4bV0oI9kIt89oNofIYYZDAyFr3MaS0Ave/CQXGpyWVdcxs1r5s18joXxGRjXuLzG5rsLmtcc8JBrmou4LRgktUZNHGd8oG8teG0I4jJUNrD7eMJrqoHBxGwFzxRp6aZ0QbZfFs/R58z+ql+45a1cWj9nks0MjjOJHRscXNmlBxEVJAxUHoWVelprDKP7OT7pXjcNow2WCpoBEzM5eCEEjotechbNDK8vdBK6IPd3z2UBYXcXUO1TfPFpOjlrxG0SjvZJ3YTucGhrajiFs93xYgZJDhibtPjdARNNM1TiGRDdsWvbbSMDmBwc4ZawOaW4XDwqEg121aEtd4GQ8ANg/E9Kj7feZkNAMLG963h0npWJr1Vru56N9pdBwRmrr8JPXrEkq1wew0INctx4hY+vVHWgAEkgACpJNAANpJ4Ly4l2m1wt4uK+ROMLqCQbR4w4j3KWXCLDpfNaLY2z3fBrDXJ5cWgU755oO5YOn8aLudmDgxokLS+gxFoIaXUzIBJoKq3bqmY5uf1tm3br7k9fDyeiIi9FMREQEVpQILloemtq7to/rSerAAt8XMtPZaSt+tL7WIIvnKrzlRWvTXoM+1W5rGlzyA3Ya5jPcVDwS2EOxtENW5+EQOnAe5HoVt4S1EY/tYvvhdutsUMbS4xR0AqaMbWm/ciYiZnEOSS6QQNzdMwHga19nTsWLadIrI8Fr5YnA7QakexdrhskD2hzY4SDmCGN9yu+TofIxdhvuRExhwiyXvd8JxRvha7Ziq9x8xdWnmWX/wDrbLvtEfr9y7Z8nQ+Ri7DfcnydD5GLsN9yDhFtv6wTU1ksLqbDVwI6MTaGivsmklhibhjlhY3bQYszxJIqT1runybD5GHsN9yt+TofIw9hvuQcRk0ssbgWm0RkEEEd1mDkdyjzeN17cUOXF0p9ROa7+Luh8jD2G+5YVuEETTIWQsazPFgaD0UyrWuyiiZwyoomqcQ0i4rCHsEsgMVnYN7HR4huaxhANDxAzrkqXnexlIAGGNuTWDcOJ6fz14l+3860v3tYO9b/ABO4u9ntjNcqN2/xco6Or2/auxjjr/l8JHXqmuUfrlUSVqaigFSSQAB1leHE2c2ojmkce85ACpJ2AcVpV42+e85xYbEC5pObhUB1Nr3nwYx6+k0Cst1tmvKdthsTSQTQmpo4Da5x8GMfj1Bdv0F0Ohu2HAyjpXUMspGbzwHBg3D8VbtWs85aHX66KI4aTQXQ6G7YcDKOldQyykZvPAcGDcPxWyoitxGHPVVTVOZEREQIiIKEJRVRAXJ+UWSkzfrS+1i6wuO8pj/n2/Wl9rUGt61NasLWL2srHPc1jGlznEBrRmSUEpd9hM00EQ750jCN4a1vdPJHQ0HzjqXQdM9JWxAwso+R3fcGNOedPCI2Ddt4V1uSRl1x4Wlslte2jnd82Bpzwjp9u05UB1J85JJJJJJJJzJJ2kneVS1Gox3aXT7Ns83MX7scvCPP19vn269I0Z0hwZipjJ7pu9p4jp9q36GZr2hzSCDmCF8/2O3OjdiaesbnDgV0DRbSQNFRUxk90zew8R0+1RY1HhLPd9omP6lv8+7oaKyGVr2hzSCDmCFerzlZjArSFco69LxZEx0kjg2NoqSfV1knIDeomcM6KJrnEF429kbHPe4NY3Mk/nPoG9cq0h0hdan72xt71n8TuLvZsG8nF0l0lfa372xNPcM/idxcfVsG8mGMq1t/UcXKOjt9r2iNPEV3I73x92YZU1qwtaqGXp6epVuJuuzSDHVrmABmSdw3rWtIbzdMwthq2HE1mI5GRxcBtG1gOfmHBJbSbScLS5sIyJGRl6Pq/nqtvWgja0CgEkQAG7u2q/YscuKpyO7br3uysz7y77oLodDdsOBlHSuoZZSM3ngODBuH4rZURXYjDmqqpqnMiIiIEREBERAREQFxblOd+kD60v3mrtK4VysXhHFaRrHUqZaZE+EOAQa3VSdz6SOsYe6OGN0jgW611S6MHxG7On0blq/y7B5T/S73J8uQeU/0u9yxqjMYetm5FuuKpiJx4Smucl5Ly4uLiSSTUuJ2knimLeoSz3lHi7h9QfBoR5xUKSbJXPaCtLdt1W6sS+naDV2tZaiu3/uPJkGRe9ht7onh7D1g7HDgVgkoF5xOF2q3TVTiejrGimkoAxNqYye6ZvYeI6faugQzNe0OaQWkVBC+cLBeD4Xh7OojcRwPvXUtE9IY9TLK6TDE0Bzg7wXVpSnE7ABtyWx02oz3ZcXvWzTRPa2/z09/lt963kyKN0kjgyNoqXH85k7AN64xpTpM+2yVzbE09wzhuxvptcfVWg3k+eluk77dJvZCw9wz1Y302uPq2DeTAY+C8NRqePlT0bbZ9ljTUxcux3/+fv8Ar39zImsXgSqVVXLf8MYZGsUZLKbQaCoiBzOwyEfwrEt1va6mJxbCSRWh+cc3CXDLYBib6V6NvqACgeAB/Vd7lsdNpv7qnGb3vWc2LE8vGfok20AoKADcvC8c2tG/WRffasQX3D4/+l3uVsl6RSFrGPq7Gzc4bHCuZCvuRfWCIiAiIgIiICIiAiKwjNBcCvmzl3P6Wzrm+8F9JgL5r5cs7Y3rm++EHM6K5jRtOz2q4NVSKoMq6G4p42175zW1G4OcG5DzrfNILkmu6cwzCrTUseO9e3xm8DxG70FabovYzJaYgCAGvY9xO4Ne0/yX1lpJcMNthdDM2oObXDvmO3Oadx9q8b1mLkerZ7ZuNWjuf4z1+r5+jAIqMwfWrnRq6+7nmu2cwzCrDmx4717fGbwPFu70Fe8YDgCMwd61FduaZxL6Fp9XRepiumWLq1URnZnTaeGWyvpPpWWIkMaxw9+0Yhj9Cpq1mCNXRR51yAGZJzAAzPsThRN3EZYTYjnTcCT1DaoyCzy2+ZtlsjS4uOe4UG17jujH5zIWW501vnbY7E3FiNS4ZA+M5zvBYOPm6+8aC6HQ3bDgZR0rqGWUjN54Dgwbh+Kv6fTeMuU3fepmJt2/39vzo4Jyq3GLFHY7MHYsHOA51KYnHVFxp1n0ALnwauucv7fnoPrWn/ZXKAFsHITMzOZW0AFAc9/T1LLuMfPs+sPaFi4Fsejd0DWROeXlzqPDWYRhZXJz3OyFdw2oh9dIqAqqAiIgIiICIhQWlVAQBVQF82ctTa23zzffC+k1838sIrbT1y/fQc5wJgWXq1cyHj6UGToxaBHaGBwOF7mMNNoq9tD6Qvr6i+PbEyk0P99F99q+xEEVpHcENthMMzag5tcO+Y7c5p3H2rgt7XVNdloMM4rGc2vHevb4zeni3+RX0eorSS4IbdC6GZtQc2uHfMduc08favG9ZiuPVs9u3GvS1Yn+Px6w4pGA4AtNQcwVdqlg3nd891WgwTgujdm1w717fGZwPFv8ipeNzS3GCC2la1ypxruWtmiYnEu2t6mmumKqZ5MdsHUBvJyA6yoOWSa3zNsNhaTiPdHYDTvnPcNjBx9uQSaee8JhYrE3E1xzdmKgd8558GMdP4gLumguh0N2w4GUdK6hllIzeeA4MG4firVix4y0G6bry4KDQbQ6G7YcDO6ldQyykZvPAcGDcPxWyoivRGHLVVTVOZfP/L6356z/AFrT/sLlOBdd5eWfPWbrtX/rrlurRDEwLaLitLHuiDnNDgI2Oa/FR2rdVjmloPE1aVCuh/n0LJuiP55nWPaEH19RVREBERASqK3CguREQEREBfOvKq3FbX9DpPvr6KXCeVWwFtteSMjR46Q4D+IOQc5ECGJSRhVNQgw7JD85FUhobIx5ca0Aa7Edgru9a7kOVeDxG9t3/GuUXFcjrVaI4GnCXmhcRUNaAXONN+QOW80U3M26w7U6q2YQS3nIkBNdmPVUwlu/jTcg34cq1n8Vn2jv+NXjlTs/CP7Q/AuYXVcsT7Pb5DicYGwmJ3e9/I5pLmgnaAMqmi8dFLqZPbIIZQSx7iHAEg0DHHaNmYCDomkWmNht0LoZxFTa1wkOJjtzmnBkfbsXL7VYj+ojtln1LjVzi4gZcW0rXoGWSlbk0fjmln1j3R2ezh8kjm5vLQ4hrW18I0Po6Vm2O7bBbH83s8Vos8zg7VOfJrGPcAThkHgVAPe/yOFVumqcytWdZds0TRTPKWx6DX1d92w4I3wukdQySl9HPI2ADD3LRub7TmtoHKRZfKQ/af8AVckuO5GSQ210jXY4Ig5grSj8RBqN+xZF0XNZ2WY2y161zHPMUcURDTI4Cri5/gtGezPLqBziMK1VU1TmXVByj2TysH2v/VXjlEsnlrP9qPhXHL5isbow+zMnikxUMTzrGFtCcTZNoNaCh4+dTV7WC77KYmPstokc+GKUubOWirwailOIPpRDw5Wb0htclndDIx9NeXYDiw49ThqenAfQtE1NOv2LYr45u4t5tDJFQHFjk1lTlSmWVM/So3UII4RLKu2H51hHjD2he+oU3ofdZltcLKbZGV6sQLj2Q5B9IIiICIiAiIgIiICKhKAoKrReVS4DNALRGKvhBxAbTHtJ62nPqLlvSIPmdsNRUK4WZdD0y5P5I3utFgaHsJxPs2wji6E/weiuQGiwW+Jziwu1cgNHRyjVvaeBa7egmdAY6W6P6soHXq3LXG2dT9jxRvbIw0c0hzTt/wDoUzHabO5xlNiaZO+PduMWI+EYuFc8OaCP0Qaxtnt+tYXswWerQ4sJGsf4QzGdCs3Reex87hEdjkjfiOF5ne8A4HZ4SKHKvpWPFawyO0RNjymDBkaBuFxdkM68Oiix7ok1E0c2EuwGtK0rkRtpltQXXTF8xeo3lsZ8wleT7Vg6Gwfp1n/vPwNfUs+77U6KV0jWgh+Jr2Oza9jjUtPvWdFeMUNXWazauUggSOkdJgrkcAI29KDFu2Pub1pvY7/yuWLeEVbssg4TWivWSSPUvW7p9UydmEnXMDK1phzrXZmsy7Rq4zDMyN8TiH6t7yxzXUoHNcAcJpx2oNN1C3bSSWzNdBrrK+V/NoO7Ezo8qGgwgbdufSsS9NXh1UVmbFR2Iuc4ySONMu7OxuezYsu0W+zyhmtsr3OZGyOomc2oYKDIDpPpQaleLI3PJhidEygowvMhrvOI5rF5utkvFkTsOphdEBWtXmSuym0Zb/SsLVDZUV4bfUgixZehdP5LdHMFbU8Z0LWV3k9+7+Ef4lj6KaEvkIltDSxm3Ccnv83gjpOftXS44w0BrQAAAABkABsACC5FYCVcAgqiIgIiICIiC0orkQEREBRd9aOWW1ilps0MtMgXtBcPqv75vmKlEQaG/kiurwYJW9DZ56et6ubyS3bSmrn4/r5uBHjdK3gBXIND/oiuzyc/283xKv8ARHdnk5/t5viW9og0Qckl2+Tn/wAxN8Sr/RLdvk7R/mJviW9Ig0ePkpu5pDhHPUEEVnmOYz2FyzG8n9jFaNmFXFx+dkzJ455joW2Ig02Xk0sDqVjmyFB89IMqk0yPSqDkvu/yc320vxLc0QafHya3eP2Up6DNL8Snbr0fs1n/AFMEbD41Ku7bqu9ak0QFaSqkIAgAKqIgIiICIiAiIgIiICIiAiIgIiICIiAiIgIiICIiAiIgIiICIiAiIgIiICLXb6Y4SsYx8rQWFxo+TcdwxZnYPOsayY9bF87K5jydr5OB/rZjL1dRNKrWcNfBwz1iM++PqjLa0UPGZfJOdszE7m8ARTEdme/0KpMw/YPOzZaDlsrtOe8/mqupS6KJIlyIic4ED9u4EGp6SCKU/OzLs8FRV4e08BK93rqgy0XhzVvGTtyfEnNW8ZO3J8SD3ReHNW8ZO3J8Sc1bxk7cnxIPdF4c1bxk7cnxJzVvGTtyfEg90XhzVvGTtyfEnNW8ZO3J8SD3ReHNW8ZO3J8Sc1bxk7cnxIPdF4c1bxk7cnxLGtd3k5slkaRnQueWnzYgc9m315rGqZiMxGRIIo+xQlwq8u6g+QUO/wAL8+oZPNW8ZO3J8SU1cUZHui8Oat4yduT4k5q3jJ25PiWQ90UXej9UAQHmtfDl3DoJXo7f83OcicpHZ9XddKxiuJqmmOsCQRYsUAO3WDPyknv6VfzVvGTtyfEsh7ovDmreMnbk+JV5uOL+2/3oI6+rrfK5skbwHNBbRwyINa128SKELEuu55dY2WZzRhJIYKHbXhkNtd6IqtWkt1XOOc+fXlnzwjD2+QWitGvrlmJKZBpYPBp3tBszoK1zq+Qm7ML+JrITU0Izq3PaqIrSXpBczWEFokBGf608COHAn8kpHczaglr6im2TZTKoAFK5BEQSeN/iDtfyTWP8Qdoe5EQXMc6ubQBxrX1UXoiICIiAiIgIiICIiAiIgIiIMG9IpXAao0Odc8O7LcvQslqaPjplQFpNMs8w4Vz/ADxIsYoxVNXmBZLudHWg2tNK7zQHL0lUwzeNDX6jqb6eH1ehEWQ9Yw+vdFmHgAa+mv4L2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w8PDxQPDw8PDw0PEBAPDw8PDw8PDw8PFBEWFhQRFBQYHSghGBolHRQVIjMhJSktLy4uFx8zODMsNygtLisBCgoKDg0OGhAQGiwkHyQsLCwsLCwsLCwsLCwsLCwsLCwsLCwsLCwsLCwsLCwsLCwsLCwsLCwsLCwsLCwsLCwsLP/AABEIAOEA4QMBEQACEQEDEQH/xAAbAAACAgMBAAAAAAAAAAAAAAACAwABBAUGB//EAEQQAAIBAwICBgYHBwIEBwAAAAECAAMEEQUSITEGE0FRYYEHFCIycZEjMzRyobHBQkNSYnOCsiTRFZKz8DVTY2R0oqP/xAAbAQADAAMBAQAAAAAAAAAAAAAAAQIDBAUGB//EADQRAAICAgAEBAMIAQQDAAAAAAABAhEDBAUSITEyQVFxEyJhBhQzgZGhscEjFWLR8SRS8P/aAAwDAQACEQMRAD8A3GJ6w82GqxWMMLFZVBhZLYwwsVjoILJsdBhYrHQQWKx0EFisdBBYrCiwsLHRe2KwovbCx0TbCwom2FhRNsLCitsLFQOyOwoorHYqBKwsKBKx2TQJWVYUARHYgSsdk0AVlJiAKx2KhZWVYgCJVkg7YWBkASLLDVZNjGBZNjoMCKygwslsdBARNjoMLJsdBhYrHQQWKx0WFisdBbYrHRe2FiovbCx0TbCwom2FhRNsLCitsLFQJWOwBKx2KiisdhQBWOxUCVjsmgCsqxUAyx2JoAiUmKgCsdiFkSrJoBllWKgcQsVGQBILoMCTYxirJsoMCTZVBhYrHQwLJbGEFisYYWKxhBZNjoILFY6CCxWOi9sLCi9sVjom2FhRNsLFRNsLCgdsdhRRWFioErKsKBKx2KgCsdiBKykxUAVjsQBEqyQGWOxULIlWKgGEokWRKTJBxGBkATGWGqyWMYBJspINVk2OhgWTZQYWKxhhZNjSDCxWUGFisAgsmx0WFhY6C2xWOi9sVhRNsLCibYWFE2wsKBKx2KiisdiBKx2ABWOxAlZSYqAKxpkiyJSYgGEqxCyI0IBhKJFkShULYSkSDtjsRkATGXQwCSygwJEmMa2raalw9lWqPQr0iq9bUx1VQlFbnyHvYwccpxP9TayOLZ6RcAzS1o54K0/Tv+hsK2luo3LirTPEOnHI78Tex7cJnGya04MxgJsWYaDCxWMMLJsoMLFYBBYrKoILFYwtsVgWFisC9sLHRNsLEUVhYAlY7AorHYqAKx2IArKsQJWMVC2WUhUARKJYthKJFsI0IWRKTJAYSkxMUwlJkg4lCMgCYyw1EllIfSXLAd5A/GY5voy490ea9M6m7Ubo/wDruP8Al9n9J4fZd5WfZ+DRrRx+wGh9JryxP+nrME7aT+3SP9p5eWIseecOzFucK1tlXOPX1XQ7/SOn9jdYS8pm1rHh1q+1RJ8TzHmMeM6mDiFdH0/g8dv/AGYyY7lj+Zfv+h0xsCVD0mWtTPEMhByP18p1YbMZdzy+TWnjdNCNuJn5rMNUGFisAwsVlUEFisdBBYrCi9sVjovZCwomyFhRRWFhQJWOxAlZVioArGIArHYgGWUKgCJRIthHYhbCUTQthLTJFsJSEKIlIli2EpEg4jAeBMZQxRJZSMqyXNRB3uo/+wmHK6gzJjXzI8l6QPuvLhu+5r/9Rp4jL437n23h8eXVxr/av4NfMZtMoyiGzY6Nr11ZNutqzUxnJT3qbfFDw/WZceWUOzOft8PwbK/yR6+vmehaL6SrathNQpdS/Lr6QLU/iR7y/jOjh3q79DyW99m5x+bE+ZenmdhRopVQVbeolek3EMjAj5idKGwpI8xm1Z43UlTB2EcCMHx4TPzJmCggsVjCCxWOgtsVhRe2FhRW2FhRW2OwoErHYqBKx2IAiOxUAyyrJFkRpiFsJaYhbCUSLYSkIWwlIhi2EpCYphLRIthKRIGIxDwJjLGqJLKRmaaPpk+8D8uM19h1jZmwq5o8XvKm+q7/AMVR2+bEzxOTxv3Pt+qqwwX0X8CIjKyjGY20UYyWUYyDL0vVri0ffbVnpN27T7LfeXkfOZIZJRfRmns6eHOqyRs9E0P0pI+E1Cjg8uvogkfFk5jyz8JvYtz/ANjy+59nWvmwu/o+/wCp3djVoXKdba1qdame1GBwe49x8DOhDOpHms2rkxS5Zqn9RhQjgRiZeZMwUWFhYUXthYUTbCwoErHYqBKx2KgCI7FQBEqyRbCUhC2EpEsUwlIQthKJFsJYhTCUiWLYSkSKYS0SxTSkSwcRiHrIKGLIZRmWHB89yu3yQmau06xs2tRXlj7niGc8Z4p9z7fBVFIfptqa1anRBwatVKee7cwGfxl4480kjBt5vg4pZPRM9d1ptF0mnTt61qlQuvuiilWoyjgXdm8fH8p1J/CxJRaPA6y4hvzeSEn0+tHFdL9J002wvtOrYQ1FpPbkklWYE8A3tLyPA8O6a2aGPl54M73DNvcWb7vsx8u5x4ouVLhHKL7zhWKj4tyE1lFnbllgpcrav0sVEMkZLMjT9QrWz9Zb1Xo1B+0jYz4EciPAy4ycX0Zr59fHmjWSKaPQtA9KjDFPUKW9eXX0Rhvi1P8A2+U3Me3XiPN7f2f88D/J/wDJ6HpWpWt4nWWtZKqjmFPtKe5l5qfAzfhmUuzPN59XJhlU1Rluu3nwHjwmTmNeupW2OwoorHZNCysdioBhKTELYSkSxbCUhC2EtEsUwlEimEpEsWwlEimlokUwlIli2loTFNKRLBjEOWQUMWSykO6zZTrP/Bb12+VMzS3XWJnQ4bG9mC+qPFBPGn2pdjM0a6FG5o1j7tKtSqN91XBP4ZmTFLlmmae/ieXXnBeaZ23pft83dvXPGhVpBNw5Da+Tx+D5m7txuUX5Hmfs7lrDlxrxLqY+rej+nsW5srta9pUq0aZyQXAqVVp5Vl4Ngv4RS1V3i+heHjuS3jzwqaT/AGVnYdLOk1PRadC3o261NykCnu2KlJcA9hyST+c2MuVYUlRxdDQycQnPJKXbz+pxvS3Rra7sxq+np1a5xdUAAAhzhmwORB544EHMwZYRnH4kDr8P28uvn+6bDv0f8HE29lWq5NKjVqhfeNOm7hfjgTVjCT7HdybGLHSnJL3EMMcDwIOCDwIPcRFXXqi+a1a8wTGJjbW5qUXFSk70qq8nRirDzHZ4Soycexgy4oZVyzSaO70X0k12X1e9COr4UXPBGpnsZxyI8RibeLZd1L9Tzu7wSKTnh6P0PQaGpbzupsjUiqlHVg245ORjuxjj4mbql6Hm545RdSVGZT1JTwf2fEcRMikYmjKBBGQQQe0HIlpkMBhLRLFMJSJYtpaJFNKQmKaUQxbSkJimlogU8pCYtpaJYppSJYp5SJAjAcJI0MWQykDqbYs7tu60rD5gD9ZzuIusLOvwWHNu419UeOzyR9kKjJZ3fRzpJaXNqNN1X6pcer3J508cFBb9kjJAbljgfHexZozjyZDyW/w3Pr5ntan5o6i+sqenaJUFCsLinSq0rhHG3JHrNNwOHA8uc2aWPH08jixyT3N5OcabTX7NHP8ApgTrfVLtPao1aTKHHFcnDr8xn5TBtq0pHU+zs1CWTFLumZXomoddZXtB+NKo2055Zelhv0l6q5oNMw/aCXw9rHOPer/c297qi6HpFv1VJXqutJQDwDVGTdUqORxPb8xMspLDDoc7BhnxHblzPp3NFe0aGv2dS5o0VoapajNREweuXBIBP7WQDgniCMTE1HNG13R0McsvDM6xSd45f/f9nI6b0Ovbq1F3botWmWddgbFUFTg8DwPzmCOCTjaOrl4rgxZXin07dfI0VxQemxSojI6nDI6lWB8QZjqu5uxyQmlKLtfQXiHUdmVp+pV7Y5o1HTtKjijfFTw85cJyh2NXY1cOZVNI6/SunCsQt0ChHJ13FOIx7Q5/nNyGz5SPO7XBZLrhdnXW+oOAKtBw9IgkujB08wOE2ozT7HDyYZwdTVHXlTgEjmAfDlM0XZryVC2mREMU0tEimlIlimloli2lEsS0pEi2lolimlIlimloli3lIkCMBokjGLJZSGvZes0a1sHFNq9I01dhkA5B5eU52/jc8dI6fCtmOvsxyNXXU821vobf2mS9E1KY/e0c1Ex4jmPMTzOTWnDyPp+pxzV2Ekpcr9Gc9MHY612UYyGWtRgCoZgre8oJCn4jtlKTqjE8UObmaV+p2PRXpVbi3OnanTNWyJ+jfiWo8c44ccA8iOIm1hzLl5J9jz3EeF5fi/eNXpLzXqdVV6QaTplhUp6fVSpUqBtiozVHaqwwHcnkBw+U2fiY8cPlZxlpbu5sJ5016t9qNX0vc3ug2tyntermmKwHHaQhpP8AJseRkZXz4lI2OHpavEJ4n53X8owvQwzeu1lGdht8v3ZFRdv5tI1PEzY+0VfDg/qdVaVmstKvWoMEejd3vVcA236c4GDwPDhNlPlg6+pxZRWbZxqfmo/waXT69HpBb1KNVVo6pbrupVl5VF7Dj+HPAjsyCJjjJZo15m7lxT4dkjKLuDPM6xqIzI2Q6MVdcDKspwQfMGabtM9HFY5RUl2fYV6yf4hn+2FvuP4cE6Gv7a5x7QPZH3RjXySq+hLK/r25Jo1alIsCG2MVyCMcRHGTXYWXDjydZqzr+jnpNvbbCXOLygOHt4Wuo8H/AGv7vnM8Nhrucna4NiydYfK/2PStC6T2GoDFCsErdtCrhKnkDz+IzN/HspnnNrh2XB4l09fI2Naiy8xw7+ybUZpnPlFryMZjMqMTFtLQmKaUiRTS0SLaUiWKaWiWKaUiRTy0SBGA0SBjFksoashopM2FrqVVOGdy9zceHxmtk14S7dDPDM4mJqegaZf8atHqKx/fUsI2fiBg+YnOzaCfkdrS43sa9csuno+qOM1v0Y3VLL2lRbqnzC8KdXH+LfMfCczJpSXhZ6vU+0uKfTMqfquqOIvLSpRc061N6Tj9mopU/jzmo4uPc7+LPjyq8ck19DHMRb6lGUiWdN0N6VmwLUqqdfY1/rqJwSCRgsoPA8OBB58JsYc3J0fY43E+GrZqcHU12O60zpLoFhRqVrPCvUGTSC1TWYjO1MN7oyT244zajkxQjcTz+bS4hsTUMqbrz8jFtapq9Hruu31lR7qoccgWq7jj5mO7xN+4uT4fEIQvtS/Y5f0UF/8AiYZOS0K2/u2kADP9235TX1fGdbjrX3ZX6oyNZ01a+uPb8kq3Cl8cOBpq9TzPtfOZHFPLRqYM0sejz+i/s7LXukWn6aFtKloKqFAxppTpEIhOATu5k4PjwmacoQ6NHM1dbZ2W5xl+5yVz0csNQukGk1xS66hVrPSdWNOm9N0AQjmmd57/AHeEw8kZv5GdOO5n18bWzG6aRxmsWjUKrUqm3rKbMj7TldynBwe0TBONOjra2RZIcy7GDIRmJ255EHII5g94MpdBNJ9zsejvpHvrTCVSLugOGysT1oH8tTn/AM2ZnhnlHv1OTtcJw5esflf7Ho+h9K9O1DC0qvUXB/cVsKxPcvY3kZv4tpM83tcLy4u66eqNnc2rpzHDvHETehljI5c4Sj5GIxmZGIUxloli2MpEsUxlohimlITFNLRLBjEMUyRjFMllDVMllIYpkNFDQZNFGRQrsnusR4dnymKeOMu6MkZyXYfdGhdJ1d3Qp1U8VBx8M8vIzUyaqapG5g3cmJ3BtexyWsejC3q5ewrmk3PqauXT4BveX8Zzcuil26HpdP7SZF8uZc318zgNb6L31kfp6DBP/NT6SkfHcOXniaU8M4d0ek1uJ62wvllT9H3NLMVG6Qxpku+51XRvpvc6eOpCU69qSWNF/ZIJ57XA4Z8QZswzuHTyOJtcKx7L57qXqdVb+kXS6VNmo2VSjXfiy06VFVZuzc4PLymdbONLojk5OC7UpVKdpfU4zS9bP/Eqd5VIBa4Dv3Kr+yfIBvwmOM7nzM3s+Dl1nij6G09K1B0u1qkHq69FAjdhKEhh+K/OPZ72YuCNSxtPumX6G/8AxNv/AI1X/JItXxfkZOOr/wAde5idMNIuKepNVqUXFCpeblqbd1Mq1UYyw4D4GPJBqdkaezjeq4qXXl/o2XpU0CnTvLenZW4WrdI5NOkMdZU3jBA5DmfzMefGuZKJj4Vty+FN5ZdImk1L0f6pb0+ta3DoBlhRcVHQeKjifLMh4JpWbePiuvOXLde5y8xex0L8yo7JdHV9HfSBf2WEL+s24/dVySQO5anNfPI8JlhnlE5uzwvDl6ro/VHoui9MNN1DC7/U7k/uqpAVm/lbk34HwnQw7nlZ5vb4Rkx9ateqNrdWNSnxI3L/ABLxGP0nSx54SONPFKPcwWM2EYRTGUiRbGWiWKYy0Jg5jJDBkjGKZLKQxTJZQ1TJKGKZBSGKZNDQwGTRSYxGx4SHFFJmbSvmAw2HXtDTBLAn2M0MskaPWOhemXuWCG1rH9ulhAT3lfdP5zRy6afkdjU41nw0k7Xozgtd9Gl/b5ajtu6Q4g0/ZqgeKHn5EzRnqzXbqel1uPYMvj+V/scfcUmVirKyuODKylWU9xB5TDKLR08OSEo2mUqDt+UFEnJm8kXsXx+cfKYnll3O+0jpNaXtqun6qMhMdTckkEYGFy44qwHDPI9vjtwmprlmcHNrZsGT42v+aNt0Q6PUbDVaZoXHrFCvZ12DnZlCtSmCpK8DzlYsajPp16GDc3J7Gs+eNNNf2Yx9IdW3v6ttWpJXtzdNTUj2KiKXwPBhx8PjD4zU6Y48MjkwfFi6aX6nZ3dBW1m3ZsFqdjclPiatME/In5zK18/5HNhJrXkl5tf2ed6/6Q76hqlUI4NrQrNR9WKrtdEOGO7GQxIJznumvPNJT9jta3C8WTWTfifmN6adGaFW7s7ugNtpqlSktQJgbXqAMHXsBZST8R4x5Mack15kae5PHjyY5d49vyOT6bdHRpl16uKvWqaa1VYrtYKSRtbsz7POYckOR0dLR2nsY+ZqjQ5Exm4QiMTs6To704v7HCpV66gP3FfLqB/K3NfnjwmWGaUTn7HDsObrVP6Hoej9NdMv8LUzY3R4YqEdUzfyvyPntM6GDea8/wBTzm5wXJjTlFWvVf2ZdZCrFTzBI4cuE7kHzJM87JcraEsZkRjYpjKQgcyiQwZJQamSxoapksoYpkjGKZNFIYDJKDVpLQxgMmigw0VDDDSaHY+jcsvI8O48RMcscX3LU2jD1GlZXikXVr1hB27gvtjhzBByJq5NZP6m5g3MmJ3F0cXrHo2Vwz6fWbI4+r3AyeP8Lrx+Y85oz1fQ7+txtds0b+qOOfoxfrXW3qW70qlQ7UNQYpt8KgyP1mv8Kd0db/UNRx57MLUtMubZttekyccbsbkPwccDFKEovqXi2tfKrgxen31a2qCrQc06o4ZUA5XuII4iEZSTuys2HDkXLKNhtdPVuRcVcBmrLVqYGB74JwIXcrYNKGB44J1TR6jq/TG0GqWFzSrJUt3o1qFZwSOqWo64LqeK4IU8QOAM23kXOmjz2LRy/d8sJLqqa+pxXpO0Z7XUKtUqeouWNanUx7JZuLrnvBycdxEwZoVKzq8L2YzwKF9UeiJbNT0jTVqjFRK+nHDDDKTUX2cdhAOJspVBfkcKU+bYyOP+4dd6JSuteNSsgdLWyosqMAVNR6tUKSO3AVvwg4Jz6ijnlj1OWL7v+DU61040erWezurRqlBHaka/VIyq6nDFQPbABBGRxkSywb5WjYw6G0oLLjlT79zl06AeuesVdMrpUo0Lg0qaVT9YvVo+VqDhzYjiOznI+DzdYs3v9TeLlWZdWupyWqaVc2j9Xc0KlF+zevst91hwbyJmGUWu50sWxjyq4OzBqcj8DJMjPbxU3KrfxJTb5oD+s9drdccT5ludM0l9RbGbKNQWxlIQGYxWGDEMMGSxjVMkoMGSMYpksoYpk0NBgyWirDDSaGMDRUOwg0VDCDRNDswBcFd2CAWqEZPITGWZNvUCkv1oLkYLAgYETin3HzNdhdzeVGemu4V8OG8VIPPh/wB8JrZMddV2M+PJffuabV/bQg4KucMhG4D5/GYaszRlKPWJrLv0f0bgbqFTqH6sPxXrKbf254eR8pgngi+x1dfi2SHSfU4TVtEubY/SU/YGfpafGn8SR7vniauTFKPc9Bq72HMukuvozWYmI3qO66L+kipbU1t7uj63QTARiR1yAch7XBsdmcHxmxDPSp9ji7fCVOTnjdP08jM1LpydTv7KlTpNRtqd3Rch2Beo+4AZxwAGTw485fxueSRrx4b93w5JSdyryO4W/Wnr70GIBuNPpFM9rUqtU4Hk7Hyma/no5Xw29VT9JP8Ac8Q6RWLW95XouCGStU59qsxZW81IPnNKaqTR6rUyKeCDXoel+ioVTpF2KGfWOtq9TggHrOpTbgnhzxzmzhvkdHC4ry/eY83bzOZ6TdL797V9P1K12ViUK1WQ0n9hgSduMMDjmp7ZE8kqqSN3V08KyrLgla9DiG5TX8jrHstk+aFE99vbn/8AFZ63U64UfM+IKtia+oZM20aLFMZSJYOYxWEDEMNTJZQwGS0MYrRUUGDJaGMVpNDDDSWirDDRUOwg0VDsMNJodlhoqHZRRTzUc88hz74uUdlimn8K4PPgOMOUdmVptNQ5woB2NyAmDYXyGXC/mNLqiAOAAAM8uyaRtG+0+moosQBkJjOOzuiGc0wye/Jxjv4xtWNSa6nP636K62Otsay1lb2upqEI4zxIVhwPniaeTWd9D0WrxuDXLkVfVHAahYVrZ+ruKT0an8NRSpPiO8eIms4uPRnaxZseVXBpmMDEW0vMzV1i562nXNeo1a32ilUdizKFJIXJ5jieffK55XdmB6+PkcK6PvR6ML/SNfRfXGFlqSKE371TeO5Wb2XXJPA8RkzZuGVde5w/h7WjL5PmibbobY1LOy1Ghbu1SrQr1hQdQGZ29XRkYDkTxHCXiXLFpGtt5FmyY5zVWuv6nCdIunNxe2ZsruggrpURutANNgVPFWpnkT4fKYJ5W400dbV0IYsqyY5dDj5hOmeu6Q2bS3Pfa2//AElnq9B3gTPm3Fem3P3Y9jN5HNAYykSBmMCwYAGpk0MYrRUUMBk0MMNJaKsMNFQ7DDSaGgw0VDsINJodhBoqHYQaKgssNCh2XuioLMrTn9s4GTsbAzjjNfZ8BmweI0Wr3BSoN4BbPALnA+JmibptFr1ktzUDps4Bl2ZOPAxAYFrQNQdYjK4UgsAcMvHuPGXDxomfhZnUrhkOVYqfAzpSxxkuqOeptdjJr3tKunVXdCnXpHmGVW88Ht+E1smmn2/Q2sO7PG7T/NHKat6NLO4y9hXNCpz6mpl6fwGfaX8RObl03F9qO/q8dkumTr/J59rvRW+scm4oMKY/fJ9JRP8AcOXniacsUo9zvYN7Dm8L6+hpZjNuvI3HR7pPeaef9LV2oxy1JhvpMe8r2HxGJkhklHsaexp4s/WS6nS9Iem1pqVnUS5s1p6iqr1FdQHXIdcgP7y5GeB4TLLLGS6o0cGhl18qcJXDzRwM10dg9W0F82Vsf/b0x8sr+k9Xw3rgR8540q25oy2M6FHIFsZSEDmUIgaKgsYrSaKDBiodhhpLQ7DBktFWGGiodhhoqHYQaTQ7CDRUMINFQ7CDRUFl7oUOy90KCwqXFlH8y/nMWWCcWXjk1JGo6R/XD705J0jfinusmHZkZ/GAGntKag8BjHH4/GbOtFSn1MGxJxj0MstOnRoWUWjoQO6HLYXRmW+sVUGCRUTkVqe1w7szXyakJfQzQ2ZwNRqnRbSL7LbDY3B/bo4FMnvKe6fkD4zm5uHSXVL9Ds6nHMmOk3f0ZxWu+jm/tgXpBbyhzD0OL48afP5EznTwSgej1+LYMvR/K/2OPdSCVIKsOBUghge4g8phZ01JNWmDEDPTujTZsbfwpsPlWeeq4X1wI+d8eVbkjPZp06OKLZpVE2DmOgIDAA1MmhjA0VDDDSaKDDRUOwg0VDsMNJodhBoqHYQaKh2FuioLL3Qodl7oqCy90KAZbN7a/eX85jyL5GXDxI1nSL64fenGOqdKiYsj38MxDNFSPGbun42am14UMLTpUaFlFo6CwS0dCsEmOhWAWjoLGW17UpHNN2XwB4H4g8DMc8MJ+JFQyyh2C1E2V8MX9ojtyFelmnWXzBz+OPCc/NwxS6xOlq8Wy4X0Zyup+jPeC+m3SVxz6iuRTrDwDYwfMD4zk5tKcPI9Lq8dhPpkX6f8Gbo9jWtrWlRuKbUqyCplGxkA1XIPDsnb4Sn8Hqea47ljk2uaHVUZJadajiWLJlUIrMdCsoNCgsMGKh2GGk0Ugw0VDsMNJoYQaKgCBiodhBoqKsLdFQWEGiodl7oqCy90KHZe6FBY20b6RPvr+cx5V8j9i8fiQnVqW64BPJW+Z7JwzrnQ1PsjeUQznAZu6XjZqbfhRC06tHOsotChFFo6CwC0dCBLR0KwS0qhAFo6EDvIOQSCORHAiDgmqYKVdUVWrM53MzMx7WJJjhCMVSQpSb7iSZZADNKoVg7o6FZMwAINFQww0VDDDSaGEGiooMNFQBBoqGEGioYW6Kh2XuioC90KGXuioLJuhQD7FvpU++v5zFmXyP2MmLxoytYXFQfenBOybap9kbyiGc0xm9oeN+xp7ngQstOvRzLKLQoLKLR0AJaOhWCWjoVglo6EAWlUIAmOhAlo6EAzSkhWCYxFRgWYgJACw0VAGGiodhAxUMINFQwg0mhhBoUOwg0VAXuiodl7oUFl74qHZe6FBZkac301P+on+QmHP+HL2MmHxoz9b+tH3p587Ztan2RvKIZy9Y8POdDh/jfsaW74EJ3TsUcuyt0KFYO6OgsEtHQii0dCAJjoAS0dCBLSqEBmOhFRgWYAVACzEBIASAEgBYaKgCDRUOwg0VDsINFQ7L3QoLL3RUMvdFQWXuhQWTdCgsytLb6el/VT/ITBsr/FL2MuF/Ojaa39aPvTzh3Ta1PsjeUBnK3R4ef+86PDvxH7GjveBGLunao5RRaFCsEtHQWUWjoVglo6FYJaOgsEmOhFQAkYEgBZgBUALMQEgBIASMCoAXEBMwoC90VBZYaFDsvdFQWWGhQ7L3RUFl7oUFmXpDf6il/VT/ITX2l/il7GbB+Ijca19YPvTzR3ja1PsjeUBnJ3x9kfH9DOlwxf5H7Ghv8AgRg7p3KORZW6FBZW6OgsrMdCKgBIASMCoASAEgBZgBUALMQEgBIASMCoAXACRASMCQAkQEgBIATMAM3RT/qaP9VP8prbn4MjNr/iI3mt/Wj708wegNrU+yN5QGcjqPuj736GdPhnjZz+IeBe5r53TkEjAkAJACQAkAJACoASAEgBZgBUALMQEgBIASMCoAXEBIASMCQAqAFxASAEgBm6H9qo/wBVPzmtufgyM2v+JE3mt/WD708wegNrU+yN5QGcjqPuj736GdPhn4j9jn8Q8C9zXzvHIJACQAkAJACQAkAKgBIASAFmAFQAsxASAEgBIwKgBcQEgBIwJACoAXEBIASAGbof2qj/AFV/Oa25+DIza/4kTea39YPvTzB6A2tT7I3lAZyOo+6PvfoZ0+GfiP2OfxDwL3NfO8cgkAJACQAkAJACQAqAEgBIAWYAVAD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10493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AutoShape 9" descr="data:image/jpeg;base64,/9j/4AAQSkZJRgABAQAAAQABAAD/2wCEAAkGBxQTEhUUEhQUFRUXFhUYFxYUFRYYGRQYGBcXHRUVFhQZHCggGBolHBcWITEhJSkrLi4uFx8zODMsNygtLisBCgoKDg0OGhAQGzUlICQsLiwsLDgsLDIvLCwvLCwtLCwsLCwsLDQsLCwsLCwsLCwsLCwsLCwsLCwsLCwsLCwsLP/AABEIAJ8BPgMBIgACEQEDEQH/xAAcAAABBQEBAQAAAAAAAAAAAAAGAgMEBQcBAAj/xABJEAACAQIDBQUECAMFBAsBAAABAgMAEQQSIQUGMUFREyJhcYEHMpGhFDNCUnKSscEjYqJTgrLR4TRDc7MVJCY2Y4OTo8Lw8Rb/xAAaAQACAwEBAAAAAAAAAAAAAAAAAQIDBAUG/8QAMREAAgIBAwIEBAUEAwAAAAAAAAECEQMEITESURMiQWEFMnHwFIGRobEjQtHxUsHh/9oADAMBAAIRAxEAPwDMQK7XBSq2GY9SgK8K6KYjoFdrwqfsPAdviIouTuA34Rq5/KDQBoWz4/oeyQeDyi55HNLw+EY+VBitRb7RsX3o4VOigubXtrogtysAfjQcKyRd7nJ18urJ09iSJKWs3LiOYPA1FBpYNTswVRfbL3lnhGVZCU4dnIc6W6AHgPAWp532fiPrYDhnI+sw3u36mLh8vWh29dDUccGjHrM0Nrte4SYTcIS3MOKjkW9gQveHD3lzdL/CrfZO78mGUhihKtdWtoQ2l1Nr/CxoLGJIIZTlI5r3T8RV1gd8ZlGSULMnSQajxDjW/ib0pSm1VnRw/EMTfmVBnHszK4lFgwI1Gh4agDofHoaIJMV2fvsBdeB460ObH31wzkBiYjfhJbKOpzjTXxtU/buHEqGRLnQEEa6elU/U6cMkZq4uyh29tAyEi97ePGhR4bsb1ZYpCtQYZrGpoGMOlqRAedS5O9Uci1AibDjcvCk4jHk86rnY0wz0UOyVLjD1qK2LN6YkauwRFjpUkhNhVsHGADNmAYcLi+vLhV9j93mmgu8xGYMWZxc6m4JYn3R08B1qFu3sJYjnxJVbC+UnwuL/AC08ai75b3RzRdjAXtlYEjuj3hx6rlFreNEU3Lyg2ktzP5VsSAQQCRccDbmKbNPFKSVrdRlGitJIp0rXLUAMkU7LhWVQzWF+AuL+q8R61IixLAZQbC9Nyrc94/v6VEkQzSbU6RSTQA26WpBFOGk2pDGyK4aWaSRSGIpJFOEUk0hiKUK4KUKYHQK6K8K6KBHRRr7NsKwkknCF8uWNbMq2z6ySDNxyqFvb+0oKvWo4SP6HsrgBJIuuneDTa2v4IB+UVXldRruK6Tk/QFtt4vt8RI4PvPZbkAWGi6nQaAVLj3UxptbDSkcQQtwfG/A1SgUWblb5yYNgjlnw5OqcTH/NH+68D4GqDjY/DnP+o6v1OYT2f4+Q6xBB1kdRb0Uk/KiTC+zWOFGmxkxZUVnZIhlFlBJBc6kacgK0nCYlJUWSNgyMAVYcCDzruJgWRWR1DKwIZWFwQeII6UrOtDQYY71f1Pmkvfw8OleBrYdsezDDSXMDPA3Qd9Pysb/A0D7Y9n+MguQgmUc4jc28UPe+F6dnLy6LLD0v6Atmr169JGVJDAgjiCLEeYPCl4XDPIwWNGdjwVFLH4CmZVH0HJcmUZb5rkG5BvoNQLac9NeFObO2rNAbwyMngDofNTofUVObdHHAX+iy2/Dc/AG9VE8DIcrqyN0YFT8DSLGskH1U1+wWR72JKMuLgDH+0i7jeZXg3/3SnV2PFPrhJ1c/2cnck+ehoMVq9morsasXxDJHaW/8hhisA0QAdCp8Rx8jzqucUjZ+9WIiGUsJU0ukwzggeJ7w+NWabRwU/vq+Gc81/iReq+8PSludDHrcU9rp+5B+hluGtQcRhGHEUf7A2QoKyK8cqA3BQ5gdeY/apm8my1LXWGw0uVGhvzAo6jXVmWRYUsQBRNgdhywQSYgx3yC4LG1rcx11tRJPuukceYsEbkX4W43J5WF/hQ7vtvJ2oXDwuHhQLdrWzsPTgP1qcF1OkRlUVbBrFbRd3LlmJJuL2/ThUSEG/dBJsfhY3+VXGytgPMGN8tsoW9rEtqLngNAflVmrR4MAMkbS2NiuVl/EXBufLTidTpWpyS2iUKLe7K3Z2wo2jzyzKhPurmUctGY8hx0prEjCiDKFvOv2wWyt3rWtfU21vUTaOKMjljb0FvLzqGwNr0dLe7YupeiI5FJIp00g1YIRXDrXTSTUWM5m0PjTRpwikEUhjZrhpZFJIoGINJNLIpJFIYgikmlkUkikAgV0V4V0UAdFdrwrooEWO72z+3xMUXJnGb8A7z/0g/Gjj2jY+7RQi4Cguw6FtFHoAfzVD9lmz7vLOQO6BGt+ps0h9AE/Maptu4ztp5JORY5fwjRfkBWfK7lXYz6ufTiruQr10Gk12oHIDn2ab1nDyjDyn+DK1lJ/3Uh4HwVjofGx60cb1b8pgsQkTRlwUzMVYBluSAApFjwPMVhxqXtHHyTuHlbM2VFueJCKAL+OmviTSo249bOGLpXPp9Dddj754PEWCTKrH7EncbyF9D6E1f18xWq22TvLisN9TM6r9wnMnlka4Hpaii/H8T/5r9Az9s2IXPAgAzBXdjbWxICi/G2jaUW7u7Li2bgs7gBhH2kz27xNrlR4DgB+5NY9t/bsmLlE0oXOFVbKCBZbkaEniSa1/fNvpOy5HhNw0aSC3NQVY/IGgngyRnPJlXK4AbHe1HFM5MSRIl9FZS7W/mbMBfyAqVhvaFDiB2e0cMjKftxgnL45CSw81a/hWfQKCyhjZSwBPQEi59BR/ifZ1HMpk2fikkX7rkG3h2icPIrQZsWXU5LcXftt/AJ704fDR4hlwbl4rKQSbgE6lVbmALcdb3HKqirHF7DnjxH0ZoyZrgBEIYm4uLEHhbXwHG1XbezrHhc3ZKT90SJm/W3zpmZ4pzk3GP7cApelXpzG4KSFykqMjD7LCx8/EeNMUFDjXJJwmMkibNG7Ieqkj4240W7I9oc8dhMFlXTXRW46nhlPwHnQVXaGky3HnyY/lZrOM3mw+OgaNGVJdCiznJZvPUHS40Ot6A9r7Fkg99WHjl7pGlrMCR1+FUYNWmztvzw6JIcvNG7yEdMp5eVShNw4Nq16ltkX5r/BM2GyFlGIe0SXOXXvG/DTnrx6CpO3G7ecvDCWijABsCBYDXM17acrcrUgbXwk5H0iAxN9/DnunziPAeRvV9NAsmHWLBsJEBuyxtlY3JzZ1bva9Ks8RXZtxZIzjUXf8gViCg91TlN7XNzy52/aorTd3LYcb31vw4ceFX23NnxRCMqHBZSSrcQehXiLdeelQ8PCqIXaxJ0EZAPHmehq5SVWDTuilNcMR5U/Ioubdabc1YRI5WklaeamzSGN2tXHYnjrSjSDSGNmkmlkUkikMQaSaejjLGygknkBc1Z4fdjEvrkyDq5t8tT8qi2lySSbKQ0kipeLwjRkhrXvaw/XyqMRQA3XRXKUKAO12vAVZ7t4Dt8VFHa4ZwW1A7q95hc6cAR60N0rEHWDxQwmzniyyLJkUlmSyu+IF+49+8VTQ6fZoHor352kzrAjI8bENK8bkEqSxVBdSQNFY2/mFCYNY073ObrZ3krsLpUERdgqi7MQqjqSbAfEikUU+zTZ3bY+K4usV5W/u6J/WyH0pmXFDrmo92aVjdzNnpAO3iRRGihpQSh0ABZmU6nzoWxfs3imXPgMUrjkrkMPLtE4eqmib2pCZsEY4Y3kzuufIpYqi965A194L86yDZEuIinU4YSCcEWVQbsfusvNeoOlI6epeKORQlC13PbX2RNhn7OdCjcr6hh1VhoRUCt43+wCS4CUygZo0Min7rqL2B6H3fWsHpow6vT+DOlwz1HW4G+4ww+j4m5gJOVrXMVzqCOaE3OmoJPEHQFNeoKsOaWKXVE0vbns8Wb+Ps6SNkfXsy3d8ezcX0/lPDryqz9l+7k+FbENiI8jN2arqpuFzliCpOmq/Css2dtOaBs0MrxnnkYgHzHA+tE2F9pWOQWLRSeLx6/0FaVG3Fn06n100/2DDc3LNtTaMxsWRkjU9Bdla3/pLQzv7vbiRjJI4ZXiSIhQENsxA7zN11NrHSwqp3N3nOExZlkuY5biUDjqbhwOZBvp0J50S74bnPi5PpeAZJllALKHUd4ADMpJtrbUEgg/IJucsmD+lzdvv6k7YLjbGBkjxIHbxGyygAEEi6Pp1sQwGhty5AOxt2MTiZHjiTWMlZGY2VCCRYtzNwdBc1qm4WwTs/DSNiGVWY5310jVRoC3O2pPnXt0MaowE+JQatJi5iLakh3Kg+OULQWvTLL0eJzW/cz3aXs8x0K5siygcexbMR/dIBPoDQqwI0OhHXl4Vc4Xe3GJN2wnkZr3KsxKN/KU4ActOHKi/wBpmx45IYsfCtjJkzgD3hIt0a3NuC+Nx0oMLw48kHLFe3KZmt6UiE3sCbC5sCbDqego/wAH7K5WiDSTpG5F8mUsFvyZ8w162B9an+z3d2bCY+RJ1H1DZWXVHBdLlT6ag6/EU7CGiyOSUlSZmAalJKVIKkgjgQSCPIjUVZb2AfTcSFAAE0gAAsBZiOFVJNBllHpk0vQv4N6JCAs6piFHASjvD8Mg1HrepI+izfVSnDv92fvJ0sJhqOPFhQtmrt6abXBohq8kdnv99wlk3eaONnmBsPdeMh1bxBXgPE0PONL0/s/as0BvFIyeAOh81Oh+FWR2zBN/tOHAb+1w/ca/Voz3Wq2OZr5jZDU45bcffcoDSDRAd31l1wc8c3/hv/Cl/K2jeYNU2MwjxNllRkbo4IPpfj5ir4zjLhmj0sjEUkilmpuzMHFI38SURjncG/ppam3Q0VlqXDEGYC4FyBc8ql7UgjRysTF1HM24+lRoJMrBhyINRu0Pg0zYmDCRK4UFzoWK5dOtiAaenTNxfztUPCbdSZOJWwF9P8qrdq7WSNCF1J4EEH96x9LbNNqga3qjQS9xiTzB5etUJqZjZzI2Y/HhUQ1qSpFLdsbApQq0n3cxCgEpe/3Tm/SoDYdgSCpBGhB0tTTT4I0NiircvABs7MYP4n/V448RnyzM+UyICmq2QjvdXFDUsJU5WFj0opj27PhoOxEbxjI0SnMhTO5JkxH1ebPYsAM9hYaaVXlflruK0t2Q94ZkbEOIgBEhEcYBJAVNNCdSCQT/AHqrxTail1QjjZJdUmxda17Gtm5YZpyNXYIv4UGpHmzW/u1kd6+gtxWhGDhjhkjkyoM+RgbOdXuBqO8TxpM1/D4J5HJ+gL75b/TYXGmKJY3RFTOrA3zHU2YHTQr1q/3S3zix10C9lOFuUbvAjmyMLZgCRcaH9aB95/Z/jnnlmURzdo7N3XCkAnQEPYaCw0PKrP2ebkYiDEDEYgCMIrBUzKzMWBFzlJAABPPjag048mo8amvLf3uVXtJ2ljg/YYgoIj3k7JSqygHQtck3Bt3b6G3HQ1X7ow7NaJ/p7skmeyZe01TKuvcUjjm40a+1DDfSGwmFjsZnkYi/2UCnMzdF5/3TUY+zbBQR58ViHHC7lkjS/hcH4XNBVPBN5pSXmS7kFtwsHiVLYDFhiPssQ4HTNYBk8yDQHtbZcuGlaKZcrj1BB4Mp5g9f3FaXu7unhVxMc2Cx4co12TNG5ZftL3SCAR1BpHtngXJh3+3ndRbiVIBI8dbfGgjn0yeJzqmu3DMrr1avu57NoViEmNuzkZigYosY42LDUkcze361Hxe52zsTdcBiUEwBIQSiRWt4ElreIJp2UfgMtXt9PUGN39yJsZhzNE6CzsmR7jNYKbhgDzJFj0qkwe0J8M7djK8bAkNkYgEjTUDRvWto3TwjYPZoEgyuizO4PI5nP6AVhRN+NIeoxLDGDjs2ty02lvDisQuWaeR1+6TZT0uosD60QezzexMMWgxH1Epvfj2bEWNx9wi1+lvOhLBYR5XCRIzueCoCT52HLxog/wD4HaFr/R/TtIr/AAzUyvDPN1eJFN/uXc3sxaSQNhp4mwzG6vcsyqeQygh/A3F6Kt8MdDAuDwtxrPhRlvqscci95ug7oHx6Vkk0WJwjFW7eAnld483iCLZvOoMshYksSxPEkkk+ZOtKi5aqGNNRhTfJpftnxLj6PHciMiRiOTMCoF+tgfnT3se2rI4mgdiyxhGTMblMxYMoJ+z3QQOWtRMFvHhNoYZcPtFuylT3ZuAJAtnD2srEcQdD+hDuDgMHh3ljws/0iRlVncEFVUEhFBXTiTzJ+VBrxpyzrJGXlfv7cUZLvG18XiT1nm/5jVpW6OAw+A2cMbMgZ2UPewLAMbRxpfhfS/iTyFZhtlr4iY9ZpT8XatG2k/0jd+Mpr2axhh/wmyvf0GbyoMulpTyS9UnRAxHtAwuIOXF4FTGftKwZ18RdVt6NUXZG6WExmJnjw00nZrHG8bkXsXvmRlIBIGg5GgW1aJ7Fz/1if/hL/joDBl8fIo5En/ozyZMrMvQkfA2pujzaHs3xB7R45IXcMzGFW74BJIF+Ga3I286BZEIJBBBBIIIsQRxBHI00ZsuKWN+ZHL1b4TeOdV7NiJo/7OZe0FteF9R8ap64KBY5yg/Ky+P0Kfk+EfwvLFfy99f0qNjN3J0XOgWeP+0w7doB+JR3l9RVUacw2LeNs0bMjdVJB+IqyOSSNUNW/wC5C9nRoz/xDZQD049KaxypnOQkr4i1vCrj/p9ZdMXCkp/tE/hy/nXRvUVF2ls5QnbQOXhJscwAeJuSSAaajgw0Nj0qyORN7myGWElsyBhJLMLDNfS1yL/CrOTEq7/xssS2HdUBsx5Xty86pb0mpuNliYR7YnhiA7MIW5WVdPEmhiaQsbk3NL0t4021JRobdhxgN4Y9Az2vbxtek7wSYWQDOe9yZDra9vI+VAwFKqPhK7H1ui/25h+7GyksF0DMLE8wCOdqI97sEz4YS2S0ZS2Q3BRl989Lkp8TQLE/Vj4AmjHdbb8eRYMSSEF8jZiFZSPqZhwZeIGbQX5WBqjLzXYolLqlKD2TWz9wSFdoz2nuMS18M62IzZJD7oPSQXBHDjbzNUWL3axUYuYXYfejtIPil6ipI52TT5I8oqhTkUrKwZSVYcGUkEeRGopsixsdD0r16ZRugnwG/eOiFhOzjpKFf+ojN86sJPabjmFgYV/mWPX+okfKgq9eBootWpypUpMJt2d42jx6YnEuz3JWRjqQrKRcDoNDYcgbVpW/uwG2hBE2GkQ5SWXvdyQMOIYXF+h8TWIXqbgNqzwfUzSxg8QjsoPiVBsaVFuHUpQcMitP9TTfZ7uPNhp+3xGRSqsqIpzG7aFiRoNLj1r2/OIV9q4CFvdVkY+byaD/ANsfGgfYm+mKw8plLmYsuU9szv3b3spzd2o28O33xOK+k27Nv4eUA5shQCxBsPtC/rRRc9RijiUYd1t+ZqHtcxjJggqkgSSqrW5qFZrepUVjkM7IwdCVdSGUjiCOBFbPgNpYbbGEMMhyy2BZLgMjjhJHf3l8ehsaosL7MlhlWTEYlOxVlNsuUvqMqkk2FzYaXvQT1OGebIpw3X8BZvtiimzZ2bRmiCnzkKqf8RrBq2b2vYjLgVX78yD0AZv1UVjBoRT8SleVL2Nt3H2bFgsB28gszx9tK1tQtsyp6Ly6k0E7S9pmLdyYikSX7q5FY25Zma9z5Wo43iftNjM0fA4eJtPujIW/pBrEaEWazLLEowxulRoGH9o/axPFjcPHKCrZSo0LWOUMhOmtu8Dp0qfsLYWHfYplliRnWPEuHtZxlaTL3hrbujThWYVt2xNnNLsVIUIDS4cgFuA7S5JPoxNDFpZyzN9e9IxGncLinjYNG7Iw+0jFT8QaPMR7MWMZfD4mOZhxWwAJHEBwxAPnQDNEVYqwKspIIOhBBsQR1vTMOTDkxNOSoTK5Ykk3JJJJ5k8TRRuJvWMGzRzDNh5ffFr5Da2cLzBGhHMAdLEVrhoFiyyxy6kaFtX2diX+Ns2WOWJtQhb3f5VfgfI2IqX7Ltmy4bHTwzLlcQKSLg6FlI1Gh40B4SPFQIMRF20SMbCVC6qxB4Fhx1uNfGrHYu+eIgxBxDETOydm3aE3KgggBhwNxxIPGkbceXDHIpuLi/24HNi4xotrqykgti2jbX3lklKsG6jW/mAeVF+0d1YsRtp1cfwzCs7qDbM18lrjUAkXNv3rPMNjgcak7d1TiUlOt8o7UMdedh+laTjN44U2xDKsiPDNhxEXVgVUmRipJHDvBQemagngcJRalx1FTj8DsrE4hsJCr4eYMUSUXMTuNMpBY8xbgL8jqL1W6S4nB4yeH6MJ2EbLLDcDMgK95CfeHeGltQ1V29+yJcNj3VVOZ5S8BA98s10y9SGIHmK1TaEaptjCuLZpcPOjeOQqy/qfhSJ44dc26pp1+TMKmFmIy5bEjKb93X3TfXThTRrVNhbv4XPtHFYxM6Q4mdQpuQFU5i2UcScwAv8AvQtt2PAYgKcAk0c7SKn0dtQ+a9mU3IGtha/PhTszS0zSu19PUFDVxuwc0rQn3Zo3QjlmClo28wwFvOp+2tw8Zho+0dFZQLsY2zFPxCwNvEXFUex8R2c8T/dkQ+lxf5U7IRjLHkXUqINJNTtsYfs55U+7I4HlmNvlaoRFbTqCDSTSzSDQA2KUK9alAUAdFKFcArtFWIn4Da88ItFK6r90G6/kNx8qvMDvziEK51jfLe2hU/FdPlQsKUKreGD9CSySQeJvpBKqriIS3euS6pNp0GYXHpS/ouy575WWNi1lCyNGbdcslx8BQEKUBUHpl6MUpRl80bDrF7gCxaHEAqPvrpr/ADoTf8tU+L3NxcZNoxJbj2bBrf3fe+VUeGndPq3ZPwMy/oauMPvTiluDIJAbAiVVa9v5hZvnUHhyL3KZabBL2+/zKnEYZ4zaRGQ9HUqfgabouT2mask8IIsB3DdRp9xwf1qQm19j4knOqxG2hCtFrzJydz4iqeunTK5fDZVcWCLSKYwuQBg184vcg3uG9bfCmBR0+5eHlBbC4rMAAdcsnHkChH6VV43cbFJfKEkA+44v+VrG9PqRlyaXMuY/oDQPy4eFSPp8uZGMjsUYMhZi2UqbggNccRXMZgZYjaWN0/GpHzNRqkZ/NHbgINv72z4yNI58hyMWDKuUkkW7wvb4AcaoaSK7egJzlN3J2zTvZlvTGY/oWIIsbiIt7rBveiN+dybdb25C9XvV7OZ4XLYVTNCTcKPrE/lI+0B1GvhQIaKNi7/YzDgKJBKg4LMM1vJwQ3xJFKjXHPjyQUMvpwyixOBlj1kikQfzoy+lyK1zeQmHYSqCQewwyfHsww9Regnenf18bhjA0CISytmDk2K/ylf3q73z3swuJ2d2UDnPmiBRlKtZeJ6HgOBoLcPhQjk6ZXt/kpPZXiWTHoqk5ZFdXHIgKWUkdQRp5nrV3vLu4uJ20Ih3VeNJZSOICgq1vE5VHreqP2UpfaKeEcp+Vv8A5UZfTlXeAqx97DiMfiIDgetjQSwRUsEVLjqGN4V2Pg2XDy4YFioJKKSyKeBaTMGvpyJNC29+6KQxLisI5kwr246mO5015rfTXUHQ0x7UIGXaMxbg4jZfFezVf8SsPSi32cxdtsnExye5nmVb8gY0Y2/vlj50A0s2SWJxSq6f0B2DaOMTZLRmASYZwwWa+sY7Q5gyj+YGxNrX50EVq2C/7uN+CT/nmk7C3VwWGwK4rHrmLKrnMWsof3EVFOrWI6634CiyGTTSm47/ANq59DK69RhvNhtmPAZsC7pIrKDA2bvBjYkB9dPAkcra0wvs+x5jEghGovkzqHt+Enj4XvRZlenndR3+m45sL2h4rDoEYJOi+72t8y9AHGtvO9ObL3yaXacGKxTKiLmWyg5Y1KONBqTqwuf8qD54mVirAqwNirAggjiCDwpunRNanKqTfBquytpwT4raGC7Rezxd2ikUggu0YDAHrwNuqEUJ7B2dLgtpYcYmNkyzKCxByHN3QyvwIuwNCwJBuNCNQRxBHAg9aJJd+MW+HfDSssqOuUtIt3A5EOpFyLA3NzSouWeE6c9mna/mg9xeCiXajSxY4Rz51EsE/dWRCq9xG0DDKdB3rHyrOt+dkrhcbNGgslw6AclcBrDwBJA8qvItr4LaEaJtFmhxCLkGJQXEqjh2gsdeunUgi9qF94sJHFMUhnGIjCrkkB5W92wJtY30oRPUSUoWuLvn/oc3qF584/3scMn5owD81NUxq62v3sPhJOeSSI/+W91HwcVTGteN3FGlO0mNmkkU4RSSKmSLfa2yAhuCFv1Jyk+B4386g4DCh3yswUfe0P8A+0qDakgFicw6ML/rTs08T65Cp5hbAGoLqWw9iZJu1JcZGRl+9e3yquxmBeIjOLXFxqD+lIjxTrfIzKOgY16bEM9szE2600peonXoNAUoCvClCpkTwpQrwpQFMR4UsVwCkzvZWPQH9KG6Vgt2RNnYNZnkLEga2ItxJ04+AqXNuw1iUZTbk2h0+VPbuQgR3P2mHwH+gNXyDujxN/ib/sK8pm1M1ldM70MUehWDuxtjTCR7qVKga34eIYUe7IhnFgMVINdQ4BBtzHaXZgPSqCLa7xO2U6HiOvG1RMTjmdy17E9Cf3ru4Mbnijfazl5ZqOR0aL9LxABuYZtbtbNFfThY5wflVPLiMFL9fhspuwLIoIJ/FCc3xFCybUktbNyt428TTUZZQGBtc2uDr48NamtN7lcskZcqwjO7WCm+oxBU2vlJV7HplOVvmah4zcSdb9m0cg05lTrw0bT51WYmZiRmKPw1te/nfW9Kw2Mlj1jldfBWNh07p0peBNcMzyw4JelEXG7ExEX1kMgHXKSPzLcfOq+i/C73YlCLsj2v7y2OvHVSP0qW+8sE3+04VSbDvKFY+JucrD4mouE1yiiWhg/ll+oC169GrbN2ZMe5I8BJOhYgDzEgN/RqZl3Dci8E8cgtfvXXQ+K5gflUOpFMtFlj6WDGBx0kLh4naNx9pCQbcxpxHhT2M2rNLN28khMoykPoCClsp7oAuLCpOL3YxUd7wsR1Sz/4bmqqRCpswIPQgg/A09mUSWSCp2jR4t7MDjo0TacZWROEqBrHqQU7y35qQR+0vbu+WDw+DOF2f3iVZBYMFQNfM5ZtWbU9dTrWV3rl6KL/AMZOnsr7+prGDH/ZxvwSf89qTvTfF7Egli17PsmcDlkRo5B6E38hWbw7YnWJoVlcRMLGO91te5sp93XXS1XO5u+EmBJUr2kDm7xk2IPAsh4XtxB0Nhw40UXLUwl5HsnGiBufErY7DK/u9tH6kNcD4gVqO+mw8fPOJcHiQvZqLRCRkIPEsQO619NG0sLUJbd2jspojNg1aHFq0bxgrIAGWRSe6CYxoDVxtbAf9KpHjMDKI8SqhJY85RhbW2Yaggk2PAg8rUizDFRg4J2+dn98diB7T9lMYMNi5EEc7BY8QotbNlJBuCRoVYX6EdKE90t3zjpmhWQRsI2cErmBylRlNiLe9x8Kst6JNpxwCHHZzEzjLnMbHMo5OpLcDzNMezvakeGxySTMETK6sxvYXGl7eIFMon0Tzq1SfN7C9q+z7HQ69l2q/ehOb+nRvlUfH7tuuCixaqwsXjnUggoyyMEcg6gFcoPj51veBx8Uy5opEkHVGDD5U5iIFdWRwGVgQynUEHiCKVm38Djp0+T5eIrlF+/W5T4JzJGGfDMe63Ex3+w/7Nz86DzUjlTxyhLpkXCd7AN1ixAPkssdv1QVUEVb7D70WKj6wiQecTqf0ZqqrVowvynRwu8aGyKSRThpJq0tGQKWBXBSgKAPClCvAUoCmI8BSrV4ClAUCPAUsCuAUsCmI8BUXaR7lvvED9/2qYBUPHC7Kvn89B+9UaifTibLsEerIkXGzlyxr5E/GwH6mrRmA9FJ/YVCgHDpccOguaelfRv7o/zryHzZD0HCK2U94+dJpVqXHCze6CbamwvYV7SKUYpdjzUn1Sb7iFFLIruWumpERIFdroFSmwEgUMY3CsLg5TqOtFhRFApQFSJcFIoDMjKDwLAj9abVb8NfKiwoTlrsV11UlT1UlT8RRNgt1cygvKEYi+XITa/AG5GvWl47dAi3ZSKdNQ+h87i+lVPJjezLFjmt0VGH29iE/wB6WGujgNx468fnVgu9jMLTwRSjS/oOSsCPnVVtPZckBtIBY8GU3B9eR8DUGl4OOW6DxJrZl+Ts2X343gbqtwL35Zcy28xTZ3Ogl1w2LU8e69jztqym/wDTVHSCtQen7Mg44pfNEnYvcrFpwRZBrrG4PDwax+VUuKwUkZ/iRun41K/qKt8PtKaP3JZB4Zsw+DXFWuH3xxA0fs5Br7ykE38tOXSq3iyL3KnpMUvlbQF0/hMY8TB4ndGH2kYqfK45eFGD7VwU5tLhAhP2oreH3SpPPlTTbC2fL9VimiP3Zh48O8FPzNQba5RU9DkW8HZQbU3hxOJVUnmaRVOYBguhsRe4F+BNVdFOJ3FnGsTRSjllaxP5u7y61S4zY2Ii+shkUdcpK/mFx86LRRkxZbuaZChmZDmRmRvvKSp+I1rUPZ5vk4hxTYyZnWERFc1ixzZxkB4sSQOJrL0bjoDcW15eI8a4GtprY2uOtr2v8T8aY8OZ4naf5BHvNvtisWzDO0UR0EUbEC3R2GrnrfTwoYpZOtJIoISySm7ky33Se2KRTwkDxnydGFvjaqx0IJB4gkH0407gpezljcfZZG+DX/apu8cGTFTKOHaMR5N3h/iq7C92bdK/I17lUaQRTpFJIq80lvs/ZRDKWMZHMVefRQeSEcLHS/wFB0WIdeDEetPjHyffNUyhJ+pYpRRdYnZoubxBRa4YONfTjQ+y66VIXHSWtmNqZJJNzU4JrkhJp8HgKfOEcAEo1jw0NNoxGoNjThkY8SfjU9yGw2FpYFeApYFMR6OInQAnyqK8R7fKeK6WPIgf51NQ2qBgXJkZm46/HjXO+JTax0btDG52XcZ1FuHe/Ww+VJme482Y+gFv3r0LH4KP86Qx0A8P3/0rg6KHVnivf/06mpl04pP2JEGBumd2Cr04k+QH71Z4TaSKAsahV+0T7x6geNUQpQFescb5PPqdcFziZY5JAEQI2tybEeJPU8atosVCoXtBnYcGKXt4DTQUJg0tMS44MbdP9KhLHapMlHLXKCZduRxk9nFGM3HTj0uadg24cpkLg62tmFyfw9KqcBJAy2lDFtdf9LVAVYyzXuo+zpfnz9Kq8Oy3xKDdcZG6LmytfiGsQepppMbEGuiIH0F7AaDhr5UOTNEgXs2YnncfPUVIkjZ1zxWtbXMNSfDlUehkutHdsbQkze9p4fOo2H29KLC+g6gfrUDEZw3eOvn1pm1XLCqKXmdlztPa/aR5dDf5W8Kh7O2U8rFRoB7x42vw9ahqKs12u4VVUBVHJdL1PpcVUSKkpO5Fvgdm9kLBVc/a7uttON+Ap2bDQe/LHGOItqvmbC1zcVVtvE/Iacrn9ai7Q2w0hFwLDgKp6Jt2XdcEiW+xYJWYwy5B91hcehve1Vj7DmzFco65rjKR1vSPppHAKPSlS7VlZSpbQ1ZFZEVt42VskZU25joQfmKQaeNNkVaVkXG42SMBonMZvxTu8jxy2vT2A9oGNj0zrIOkig/MWNRtrL/D9RVHwNc7U+WexvweaG4aL7Q4Jf8Aa8EjdWjtf0uAf6qndhsyYaPNhyde8CV4DiTcf1CguaBbt3R9rlVnBqq26D9KjppLLa4IavBCNNpMvZNzC2uHxEMw88p59LjlzIqpxu7uKi9+F7dVGcfFLgU1l1vz6jj8asMLt7Ex+7M5A5P3x/Vc1peKS4Zz5abFLi0URvwtw+PlRFvjAVnW/vGGIv8AiAIN/wAtTI98XuGkghkYcGtlI+R+VUG0Ma80jSSWzG2g4ADgB4U8cZKW6HjxLFw7shkUkinSKSRWgtP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3500" y="-7604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xQSEhIUDw8SEBUVFBQXFRcWFRQXGRUQFhQWFxUUGBcYHSggHBwlHRUaITEhKCo3Ly4uFx8zODMtNygtLisBCgoKDg0OFxAQFywkHh8sLCwsLSwsLC0sLCwsLC0sLS0sLC8sNywrLCwuLS0tLCwsLCwsLCw3LCw3Kyw1LCwsLP/AABEIAOEA4QMBIgACEQEDEQH/xAAcAAABBAMBAAAAAAAAAAAAAAAAAgQGBwEDBQj/xABLEAABAwICBQcJBgQDBQkAAAABAAIDBBESIQUGMUFRBxMiYXGBkRUyUmKhorHB0RRCY3KC4SMzc5JTs8IkNENU8RZkg6Oyw9Lj8P/EABoBAQEBAQEBAQAAAAAAAAAAAAABAgMEBQb/xAAqEQEBAAIBAgQFBAMAAAAAAAAAAQIRAwQxEiFBUQVxkbHRYYGSwRTh8f/aAAwDAQACEQMRAD8AvFCFX2uGtWLFHE7DGMnOG2Q+iPV+PZtDu6Z1ujiu2Ec88bTfoA9u/u8VCtJ65yuJvO4erF0QO8Z+1RSrrnPy81vD6pqg7MunCTctc7rc7/qtflj8P3v2XKQmx1fLH4fvfsjyx+H737LlITY6vlj8P3v2R5Y/D979lykJsdXyx+H737I8sfh+9+y5SE2Or5Y/D979keWPw/e/ZcpCbHV8sfh+9+yPLH4fvfsuUhNjq+WPw/e/ZHlj8P3v2XKQmx1fLH4fvfsjyx+H737LlITY6vlj8P3v2R5Y/D979lykJsdXyx+H737Jcem7G+AjrDv2XHQmxL9Ha4SsIwzvHVJ0h7b2U00Prmx9m1DRGT98ZsPbvb7QqcW+mq3M2G43g7P2TY9DNcCAQQQcwRvHFZVY6o61GKzXEuiJzbtMZ4jq6vmrMjeHAFpBBAII2EHYQgUhCEEZ140vzUQiYbPlvfqj3nv2eKqCvqcbsvNGz6qTa96RxzzG+x3NN6g3I+3Ee9Q5BlCwhRWULCEGULCEGboutlFRSzv5unidK+18LfRBAJJOQGYzPFS7RfJjUPzqZ44B6LRzjuw5ho7iUENui6k2tOoktHGZo5RURN8/o4XMGzERcgt4ndw3qLNdcIB8ll0ItBVjm420VQWnMHm3ZjiBtK73JZotk9VJJK0PEDGuaDmOdeSGuI6g11uux3KSaw8pIpa40xp8UbCwSyYjiGNrXEtaBmAHDtzRFXFxBIcC0g2IIIIPAg7Cgv2m2Q2nh2qV8oumqKr5uWkkLpmnC/8AhyMxxWNiS5ouWkC3U48F3uRqj/g1ExHnyNjF97Y23J8ZLfpRVbNkus4l0alzazSro2NAZJVYAGgAc012FxFvVaSu5yhas09E2J0D5MUj3DA5wcAxrbkg2vtLRmd6CJ3QtfOLIkQLQsXQgyhYQgyhYQg30tQWOuO8cQrV5P8ATGIGBxvliiPq/eb7b+PBVGpBqvpExPjff+W8H9B84eFwrEXghI51vpDxQgoXTc2Igna5znHtP/VctPtKnzP1fJMEoyhYQorKxdYusPOSBUTXPcGRsdI9xs1rQSSeoBdOq1XrY2F76SQNAubFjiBxLWkn2Kb8mdEyKjdU4cUkhkJIzdzcbi0Rt7S0ntI4LRqlykiqn5meJsGP+S5rieluY4nedxG/K2xXSbQrVPTH2asglvZuLA/+m/oknqFw79KsHlbnqI6aOSmqJYWtkwyiNxYS146Di4dIWcLZH76ifKhq4IX/AGiFtopTZ7QMmTG5v1Ndn334hTLRMo0lorA83c+ExOJ3TsyDz3hru9Ark600a6hcypPOvYXQy4sy+Nzei48btJbfeWlVRV0joJpYX5mN7mX4gHJ3eLHvVlcnGq0tAJn1L2YpQzoNNwwMxG7nGwv0t2y21V/rRXsnrqiWIgsc8BpGxwYxrMQ6jhv3oRLuR6S01WOMcR/tc8f6lGOUKB3ladgaS6V0PNje/FFG0W/UCO5NtC6Wko5mzQ2JAIc07Hxm12k7tgN9xAVgx8plGQHPima8DZga4g7wHX+iCvdMatVVLHzlTDzbS4NBxxm7iCQLNcTsB8FbeqGCj0ZA6Z3NtEXOyE3y5w4ze2f3gFWGuGtB0hIwFphgYcm7XdLJ0jrZYrbBuz4qTa+a1089AYqSXEXvjaW4XNLY2nFscBl0AO9BJNA6H0Y+ZtTQc06SPEf4UhIbjaWkmO+WRO4KD8r2ksVYyO+UMQv1PkOI+6GLtcjdBggnlIzklDQfUjb/APJ7vBRfRkA0hpl5fnGZpJHetFD0WN7DhYD1EoJXqbqRCIBUaQaHFzcYY8lrIorXBfsubZm+Q2cU9q9U9H10Tn6PdHG4XAfC67MY+69l7W7LFcrlf0+WMZSMNjIMctv8IGzWd7gT+jrTvkl0WYKWSeTo/aC1wByAhjDsLj24nHssqiuXscxzmSDC5ji1w4OabEeIWbrZX1JrK6U07S4zzO5sDe2+RPDIXPDNd7WjU99HGyUTNkb0WyXs0iU+iPvNv3j2qKjyEkFZUVlCwhBlPdFO6Th6vzH1TFO9GHpn8p+IVglnl6TihcbEhVHN0mfN7/kmKd6RPm9/yTK6lUpYJWLpEpyUD/ROiZqpxbTsvbznE2a2+y5+QzXQ0rqZVwsL8LJmgXdzZJcBvOEgEjsUu0a80ui2vpow9/MCW1icUjwHOJAzNr7ODbLharcopc4R1xaA49GVowgE7ngZW9YbN/Fa0zut3JdrEATSSG2Il8J69r4/ZiH6upczXnU6WOo52iifIyR2K0YJdFNe5yGYaTmDu2ZZJ9r/AKtNYDWUv8NzXNdIG5Z3FpW22EG17dvG+rR/KVK1gE9OJXAee1+DF1luE2PZ4BD9YlGtMrvJL/tmHnTBGHjK32k4dn6/goFqprXJQxysZE2XG5rm4nEBj7WcSBtuA3LLzU01i1kmrXDnbMjabtjbsB2YiT5zuvwAzTCkgfK4RwxuledjWAuJ67Dd1qLI6GmNaKuqBbNNZh2xsGBhHAgZkdpK5cZAU90JyVzyWdWStpx6DLPfbrd5rT2XU20Zyd0ENr0/PnjM4vv+nzPYgo91QOISCb7j4FelabR0MYtFBFGPVY1vwCc2HAIPL4lG82S7gr0zLTMcLPjY4cC0H4riaQ1KoJr46OJpO+MGI343jtfvQUTSVckWcM0kX5Hub4gHNbtXdJGjqY5gC4NuHtH3o3CzgOveOsBWFpnknGZoqktO5k2Y7A9ouO8FV/pjQ89I7DVQujubNdtY78rxkezb1ILKq6HR+kzHM5zZCwWyeWHDe+CRt77/AG7VyOUPW2NsJpKR7XueMDzHYiOLZzYtliPm2GwX6lXL4QdwKkOoMdO2qBqTZwtzIPmc5xJ9Ibr5XPGyu00mWomrjaGF1RVWZK5hLy7ZDCBctvxyu4927OEa1ayPr6gCNrzG0lsMYBJdxeWjMuPDcMuN+rrxp99ZM2io+k3GGuIP8yUHZf0G2uT1X2DOSaE0PT6LhdLK9uO38SU7fyRjba+4Zn4E2gU+hKqJmOSlla0Zk2vYcSBcjvTNj7qwdA6+ipqhAKdzGvxYHYrm7Wl3SaBYAgHedyjGvGjm09V/CAayVuPCNjXXIcANwuL96mllcdCSCi6jRSdaNPSP5T8Qmd060eekfyn4hUdS6FrxLCqGFefN7/kml04rT5vf8k1JUqhz7LW6S46uO5djVTRQqZzzmccYDnD0iTZrezIk9nWpDrBrGwB9HSNJmdaJuFoDGF2ThcbwDuGXcrIzcvPRnqVra2MNp6l2Ft7RSHYLnzHcBwPcnWsmobZn85SvbCXG72EHASdrm22Hq2HqWdIaiwvia2Jxjka0DFta9wGZc3r4j2qJw6ZrKQug55zcBw4XBr8PDCXA5W2brK9u7Pfsm+s9Q2k0cKcvxvdG2Fl9rrABz7cAPkFW7NizV1L5XF80jpHHe47uA3AdQUs5PtTjWu52cFtMw23gzPG1jT6I3nuGd7Zt21Jo11Q1MmrziuYYAbGQjNxG1sY3nr2DrOSujQGgIKNmCmiDL+c7a954udtPwG5P4Ymsa1rGhjWgBrWgANaMgABsC1aR0hHBG6WeRsTG7XONh1DrJ4DMop0tNXWRxNxTSMib6T3Bo8Sqi1m5VpZCWaOZzLNnOvAMjutrDk3vueoKAVUkkz8c8r5nn7z3Fx7ATsHUgvis5RtHR7axrz+GyST2taR7UwPKvo/jOevmj8yqVbAl8wgvCm5TtHPNjUOjPrxSgeIaQpFozTdPUf7tUxTdTHtJHaAbhebTAtf2exBGRGYIyIPEEbEHqS601lKyVjmTRtkY4Wc1wBBHYVR2r3KLWUtmzO+2RD7shOMD1Zdv91+5W7q1rPT1zMdO/MWxxusHxk+k3h1jI8UFe65cnDocU2jw6SMZuhzc9g4sO1w6tvbur9pDgvTV1XHKNqNjDqqiZaQXdLE0fzBtL2Aff4j73btG0C1MmbHWwl9gDiaCdznNIb4nLvUi1/0LVVMsRgHORtZbBiaMMlzdxDiL3Fh3HjnBQQ4ZLv0eu9RE0Ne1k9sg52IO6rkbfirKll3uOJo+qkp5WyRksewnIjucxw4biE71i026rnEhbh6LWMbe9uPaS4n2LqQ6Bqq6QzTtZStda/RsSBssy9723uKlFNo6k0fGZSA22Rlf0nkncLDK/ABNVLlFfz08kRaJo3RlzQ4BwsS03F7dyxdTXWuBtXSMqIOkWDnG8TGfPaRxFr24tUEifcKWaal23XTihPSPZ8wmt1voz0j2fMIro4kLViWVUMas7O/5JuVtqTs7/ktN1Krual6UbDM9sjg1soaA47A9pNgTuvc+xdfS+rDueNTRS81NcuIdm1zjtINja9zfIjPcoRIy6e6M1gqKewa/nGD7j7kAeqdo+HUrL7sXG94lWr4rnVT5KtvNsEYZhBGFzgRYtAJ9Y367KOa4TtfWSYfuhjSfWDc/DZ3JzWa7zPaWxxNhJ+9iLyOtosAD23UYJtck32kk7zvJVtMZd7rv6p6vur6lsQu2NvSmcPuxg7B6ztg7zuV/UdMyJjY4mhjGNDWtGwNGwKNcnWgvslI3GLSzWkl4gkdBn6W+0u4qTSSBoLnENABJJyAAzJKypnp/TUVHC6aodha3IAec952MaN5P1OwKg9Z9Y59IS45zhY0nmogejGD8XW2u+AyW/XbWZ2kKkuBIgjJbA31d8hHpOtfqFhxvyI2IojjW5rVkBZuoossrF0XQZQsXRdAlzFikqJKeRs1PIYpGbHD2g8Qd4ORS7rBQXbqJrkyvjIcBHUMA5xg2EbOcZf7pO7cTbgTKbrzTRVslNKyendhkYbjgRva4b2kZEL0Fq9pllZTxzxZB4zbvY8ZOYesH5FVFZcqOq/2eT7VA20UrrStGyOY/e6mu9ju0KERzFjmvYbOa4OaesG4XozSdCyoikhlF2SNLXdh3jgRtB4gLztpCidTzSwS+dE8tJ4j7rh1EEHvQWJVaSkmozNSEB5ZiAIDrEeey3pCxA6wuZq9pNtbRSR1LxdrS2RxIHRObJc+zbxauLqvp4UwkZLiLD0m4Rc48gR3j4da4NU5r5JHRsMbHuJDL3tne3j4LXiYmPo7+qesQpGSxTEyNa4mMszBN7OAOzCcnDtK4pe0ucWNwNLiWtvfC0nIX6lpbGtjQs7bkbbrdSnPu+YWi62U5z7kU+xIWrEhVDWc7O9arrMh2JF1FKukkIui6gRgXW1O0X9prqeIi7Q7G/wDpx9Ig9RIDf1LmEqecjVLeaqlI8xkbAfzuLnf5Y8VUq17qAcsOnDFTNp2Gz6kkO6qdli/+4lrewuU9uqI5Ta8zaSmH3YWsib3NxPP9z3DuCqRHYGJyFrjCXdZaKui6TdF0Crouk3QgVdF04j0fI7YwjtsPitvkmTg3xXDLquHG6uc+sejHpOfKbnHfpTK6LrfNQyMF3MNuIsfgm111wzxzm8bL8nLPjzwus5Zf1ZcFMuSPTJiqX0z3dCcYmDhOwXNvzMB/saoZdYgqzBLFMzzonteOvC4G3fa3etsPSl1U3LJo3BPBUtGUjTG/87M2HtLSR+gK1Y5A4BzTcEAjsIuFEeVal5zR0jrXMT4pB/eGO9158FWYp3asBqTC7JbFlpkLKTdF0CrpcJz7lqulxnNUOcSwteJCqNDik3WLrF1FKui6TdF0GXFWjyNN/wBmqHcai3c2KM/6iqscVanI67/Y5hwqn/5MKRKn4K836Vmx1VU854qiY9xkdZejQV5sqBaaYHdLKO8PcrUjaFm6SCi6jRV0XSbougVddKjr442i0bi62Zy29R4LmxsLjZoLj1An4J/T6Hkd51mDrzPgF5OqvDcdcuWp89b/ALr19HOeZeLhx3ffW9fXyhydO8Ive/ZKh02CbOZYcQb+yy2s0ZFGCX9LiXGw8AuKxgdIGsvhL7D8t/ovBxcPRc0y8OF1PXz/AC+jzc/XcFx8ec3l6eX4+yUzHouvwPwURBUk0xNhidxd0R37fZdRm618Hws48sve/Zn43nLyY4+0+/8Awq61z7Eq6RKcl9h8Vfmp1RjoaRx2mCMHta0NPwWNdGYtH1o/7tMR2hhI9oTfULLR1J/SB7iSQnOtklqGsJ3U0/8AlOVYUDTOyW+6a0uxOLqNlXRdJui6BV0ppWu6zdBtxIWrEhVGtpSrrVGUu6ilXRdJui6DLlY/I3U9Crj3iSN/c9pb/wC2q2Up5Lq/mq7ATYTRub+tvTb7A7xSJVzXXn/Wel5vSFXGB/xnOHZJaQex4V+XVUcrmjiyohqWjoyN5t39Rly3xafcVy7eSY90ch0PM4XDQO1zfkU5Zq/Jvcwd5PyT/QFYHNsV2H2GZIHbkvzfU/Eup4+S4ak/b/b9D0/w/puTCZ+d/dwI9Xh96QnsAHxuncWh4m/cxfmJPs2LdUaWhZtkBPBvS+GS5dTrF/hR97voPqueN+IdR76/jP6dr/gdP6Tf8r/bshgaMgGjuAXNrNMsbkz+IerYO/f3Lg1Na+Tz3k9WweAWi69vB8Ixl8XNlu+0/Pf7PLz/ABjKzw8M1+t7/Tt9ziqq3SG73X4DcOwJ/q/Bd5cdjRl+Y/tfxXIunUde5sZjaA25JJ3m+5fQ6jht4bx8Uk35fKer5/Tc2M5py8tt15/O+hxpmsxvs09FuXa7eVz7pF1m668PFjxYTDHtHHm5cuXO55d6Vdaah9gUu66WqujftNZBHa7Q4Pk/ps6Tr9tg39S6uS7tBUvM01PFvZDG09oYAfauTyj1fN6Nqj6TWxj/AMR7WH2EnuUhxKt+WXSVo6enBzc8yu/KwFrb9pcf7VpiK3p9i33WmJbbrLZV0XSbougVdYcVi6RIUCsSFqxIVQQnatl03pzt7luuopV0XSbougVdENS6KSOWPJ0b2vb2tINj1G1u9JusOQeg9HV7Z4o5YzdsjQ4dhGw9Y2dyZa06HbWU0kJsCReNx+7K3NruzceolQPks1gwONHK6wcS6An0tr4+/wA4deLirOutOd8nnprpInOY7FG9ji1wuQQ4GxGSy+Qu84l3ab/FWTyiapGcGppm3maP4jB/xWAZEeuB4jLcFV8cl1jwyXbpMtxuui6TdF1Qq6LpN0XQKui6TdF0Crouk3SXOQZe+ytXkv0CYYTUSi0k4GEHa2AZt73HpdgaopqHqoap4nnb/s7DkD/xng7PyA7eOzireurIxlSy7jkqB1r0v9srJZgbsuGRf0WXDT3kl36lYXKjrHzMP2aJ38WdpDrbWU5yce12bR+rgqphalMYcMSrpIRdRsq6LpN0XQKukSnLvWbrXOcu9AjEhasSyqhVKdvd81vumtGdvd805uorN0XWLougzdCxdF0CXXBDmktc0gtI2hwNwQeIKuHUfWsVkeGQhtQwdNvpt2c60cDvG49VlT6IJ3xPbJC8sew3a4bj8x1KypZt6HuoTrlqM2oLpqTDHMc3NOTJTx9V/XsO/inWp+ucdYBHJaKoAzZufb70d/8A07R1jNSm613c+zz9URPieY5mOieNrXCx7esdYySQ5XrpbRMNS3DURNkG4nJzetrhmO4qEaT5MxmaSpI9SUX7sbfos6bmSBXRddyp1Hr2bIGy9ccjD7HFp9ianVeu/wCSl90/NTS7jm3RddiHU6vcbfZHN63PiaB71/Yu1o/k0mdY1NRHGN4jBe63abAe1NG4hTpOHd1ngptqnqE+UtlrgY49oi2Pfwx+i3q29imegtVaaksYo8T/APEecT+47G9wC7l1qRm5MxMDWhrGhrWgAACwDRkABuCVdc+v0xBC6Nk0zI3Suwsa45uPyG65yuQN6e3VYVByj6vTQ1D6kudNFK7zztidsEbrbG7mnuOe2MRuXoKohbI1zJGh7XAhzSLgtO0EKHUXJvTMfIZHySsN+bZfDgaRvcM3Ebj2XBUsbmSsrouulrPoCShlwvu+Nx/hyWycPRdwcOG/aOrlhyy0VdF1i6LorN1qqTl3/VbLrRVnIdvyKDTiQtd0Ko20J87u+adJrTMLXSNdkWuLSODmkgjxTlRWULCEGULCEGUFYQg1uZsIJBBuCMiCNhB3FTTVzlFkisytaZ27BI23OAesMg/tyPaoekOaiWbXvonTUFS3FTzMk4gGzm/maekO8J/dedQwtIcwlrhsLSQR2EZhdyg10rochUc6BulaH+9k4+K14mLgu66LqqoOVCcfzKWJ/W172ewhycjlTP8AyP8A53/1q7ieGrMui6qyblRlPmUcbfzSOd7A0Lj12vVdLkJmwjhEwNy/M67h3FNw8NXDpDSMUDcc8rIm8XOAv1DieoKA6w8pmRZQMJP+LI2w7WRnM9rvAqu5S57sUj3yO9J7nOd4uN0prFnbUxYq5HzOc+Z7pXu85zjcn9urYrH5P9c8WGlrH9LIQyOPn8I3n0uB37Nu2vQ1dbVOqghq45Kpt2DzTuZJ917hvA9hsdyRbPJeF0XWpr7gEG4OYI2EHYQs3W3Jp0nQR1Ebop2B7HbRwO4g7iNxVNazavyUMmF3TicTzUnpD0XcHjhv2jquu6baRoY543RTMD2OGYPHcQdxG0FSzbUulFAoXS1m1fkoZLOu+JxPNyW2+q7g8e3aN4HLBWHQpaKw9EdvyK3JrXus0dvyKKbXQuv/ANmKn/Bd4IVQ8140caXSlXGRZr5XSM62THnBbqBcW/pXOVtcvGq5lhZXQtu+AYZrbTTk3D/0OJPY9x3KnqebEL79/aoN6ElCKUhJQgUhJQgUhJQgysEIQgSWLGBLQgRgWQ1KQgAFlYQgUkvF0IQSjUnXA0pEFSSYCei45mEn/R8OxWq14IBBBBFwRmCDsIK8/vbdSjUrW40pENQSYCei7aYSf9HVuWpWMsfVbV0XWpkgIBaQQRcEG4IOwgpV1tzadIUUc8bo5mB7HCxB9hB3Ebiqf1m1ekopLG74nH+HJbb6juDh7do3gXNdN6+jZPG6OZgexwsQfYQdxG4qWbWZaUYCk01CaqogpmbZZGMy3B5Ac7ubc9y6mtWgH0L87vid/Lfx9R3B3x2jeBMOQjVkyTP0hM3osxRwX3ykWkkHU1pwA+s7gubrtcfkeH/Cb4IT5CBMkYcC1wDgQQQRcEHIgjeF5x5StQ5NGSmenBfRvdkdvMlxyif6u5ruwHPb6QWueFr2uZI1r2uBDmuAIc07QQciEHkqGcOGXeOC2K0NcuRa7nS6JkEZzJgkJw34RybW/ldcdYCq/SujqyjNq2klit95zeieyRt2HuKKEJi3SbTuPdY/NK8ot4O8B9UDxCZ+UW8HeA+qPKLeDvAfVA8QmflFvB3gPqjyi3g7wH1QPEJn5Rbwd4D6o8ot4O8B9UDxCZ+UW8HeA+qPKLeDvAfVA8QmflFvB3gPqjyi3g7wH1QPEJn5Rbwd4D6o8ot4O8B9UDxCZ+UW8HeA+qPKLeDvAfVA8SXtumvlFvB3gPqjyi3g7wH1QTDUvW00pENQSYCeidphJ/0dW7crUZIHAFpBBAIINwQdhBXnl1cw7neA+qkeqmvhowY5WvlhzwgFuKN3q3NsJ4bty1K55Y+y5bpjpjTENLGZKiQMbu3ucfRa3aSoAdfqyrODRlA4k5YrGUjwAY3vJC7WrvJLU1cgn03UO/pNeHPI24XPHRY31WeIVuSTD3cOhpKrWGqAAdBRxOzPojfnsdM4dzQf7r/0Vo+OnhjhhYGMjaGtaNzR8+vejRujYqeNsVPE2KNos1rRYAf/ALenaw6BCEIBCEIBaqrzHflPwQhB5e5Sf96d2N+CiCEIBCEIBCEIBCEIBCEIBCEIBCEIBCEIBCEIBdjVb/eI/wAwQhB6L1W/kx9nzUvh2BCFazC0IQo0EIQg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3500" y="-4714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AutoShape 11" descr="data:image/jpeg;base64,/9j/4AAQSkZJRgABAQAAAQABAAD/2wCEAAkGBxQTEBQUEhQQFRUSFBUXFBgUFBUUFhUQFxcYFhQUFBcYHCghGBolGxUXITUhJSkrLi8uFyAzODMsQygtLisBCgoKDg0OGhAQGywmICMrLDcxNjQ0LCwxNi4sLCwsLDQvLCw3LDcvMjQsLC00NDcuLCw0NCwsLDQ1LDQ0LC8sNv/AABEIAOEA4QMBIgACEQEDEQH/xAAcAAEAAgIDAQAAAAAAAAAAAAAABQcEBgIDCAH/xABVEAABAwICBgQGCwsJCAMAAAABAAIDBBEFIQYSEzFBUQciYXEUMoGRsdEWI0JSVGKTlKHS8CUzU3JzgpKys8HhCBckVWN0oqPDFTVDRLTU4/GDwtP/xAAbAQEAAwEBAQEAAAAAAAAAAAAAAwQFBgIBB//EACoRAQACAgEDAgYCAwEAAAAAAAABAgMEERIhMQVBEyJRYbHwceEygZEU/9oADAMBAAIRAxEAPwC8UREBERAREQEREBERAREQEREBERAREQEREBERAREQEREBERAREQEREBERAREQEREBERAREQEREBERAREQEREBERAREQEREBERAREQEREBERAREQERdckoHMnkEHYiwn1buDG+V4HoXUayX8HH8p/BBJIos1s34OL5UepfDWz/AIKL5UepBKoog11R+Bi+WHqXA4hU/gIvlh6kE0igziNV8Hi+Xb6lxOJ1fwaL5dvqQTyLXzilZ8Gi+cN9S4HFq34JF84b6kGxotZOMV3wOL5yxdTtIK1vjYeSOJjqY3HyNtcoNrRa1hum1NI/ZSbWml3bOpbsyT2G+qb8MwTyWyXQCV1U9Q14JaQQCQbcHNNnA8iCF0VNQLb7NC1FlY+nqHPGbJHucW8HNJJ8jwCo7X6VvBqzliePPs3tFj0NY2Vgew3B84PEEcCshSKsxMTxIiIj4IiICIiAiIgIi6amYNaSTYC5PYALk+ZB11tY2MZ7zuHE/wAO1Q8leTvPk4KFqsSMjy48dw5N4D7dq6vCkE82puQL78lqGHYrWV4M8FS2kpiXtgAp455JWtNtrJtfEzBFh28gTJCp/h3rXNEJn/7KpxC6Nr9mdRz2l7B7c+9w0gnK438kG4YNVVAYW1Rgc9riGvhuBLHYESOjP3t2ZBbc5g2sLXyqnEmxxvkeSGxse91szqMaXOsOJsCtPwnE6jwmaGd8D9nFG8GKN8fWeRYHWe73NysnSCovR1I50837NyBh9ViNVGKgVcVKyUB0MLaeOcCM5tdM9/Wu4Z2ad1txuBLaOY8+aORszWsnp5XQztYSWF7bEPjvnqOBuAeRUZg1T/RYM/8Al4P2TFhYHP8A0nED76pjHlbG4O+koNk0ix/wamfMG67hqtYy9teV5DWN7s7nsBUU5mKNZtPC6d8jbuNN4NGITlcwtmHtl94Dr77Z2zUdpdPeKC+5tbSudfcGgvBJ7Mx51PeFdf8AO/egzcFx1tTTxTsuGys1rHe0glrmnuc1wvxtdROlWKVAqKKGmn2HhLqgPdso5vvbGPb1ZAfjbiN6h9BJ7YdT90h/zpFyxqe9dhp5PrD/AJDUGbXVuIUjHVD6mKsiisZYnU8dO/ZXs90T4zbWF72dlkVtUVeHNa5pu17WuaebHAOafKCD5VqeklTeiqhzp5h5SwgDzkLngEpbR0rTkW0tMD2EQsQbDicMVRGY52MkYeDhmOF2uGbT2ggrp0WpJaVszHzukpRszT7TOSM9cSRF3umj2vVtzIsvlEzWaZHnViZ4zvfH3reeeWXdvWJXYkZDkNVjfEbyHM9vo85MeS8Vhb1NW2aefaEhV15eeQG4fvPasWVwcLHMfbMdqwNsm2Vab8tyuvFY4hkUFa+mku3Np8Ybg4c+xwW80NYyVgew3B84PEEcCq9dJcWUbh+nMFPU7NkjpHl4Y6OOOSTXfkA1pa0gvG7LjkV7xXmO3srbutXJHVzEW/K3EXCJ9wCQRcDI7x2HtXNWmCIiICIiAiIgLXNMKrVieOYaP0ni/wDhaVsa0zT99mO74f8AUQax4SnhKitum3QSoqe1RTKOSMkU0zY43OLtnJFtWscc3bIhwLQT7k3C+xz5jvCy9AtChXUEdRJWV7HPdK0hko1epI5gPWBOYbfeg44dCIg467pJJCHSyOAaXuAs2zRcMaASA0E2vv3AZTpwQQbEEEEHcQciD2WUsOi2M7q/E/lWcN/uV9PRVH8PxP5Zn1EGpw0k0bdSCpDYxfUEkImdEDwY7WAcATkHBZuHxNhZqMLjdznvc83e+V1td7u+wy4W4m5My7owi/rDFPJK36q6z0Yx/D8W+WZ9RBGVzWSxujkza8WNjYggggg8CCAfIsB9NUOaY31ftZycWwNEzmHe0v17AkZa1r8bHcti/mvj/rDFvlmfVXNnRVGd2JYr8s36iCNge1jWsYNVrGhrRe9mjt4niTxJJWFicD5JIZI5GxugMpBczaA7RrWHLWHAHz9i2L+aRn9Y4t8s36q+HokZ/WOLfLt+qg1iaiklGrUVGvHcF0cULYtpYggPfrEhuW4DPsNiNowum2gdLKdSBhOs7drG/iM8ptl3DPd9o9Aqal1pZ6qvmY0bp6h4YPzY9UuJ3WN+5RmL4xtiA1oZFHlFGAAABkCQMr25br25kw5csUj7tDR9Pvs2+lY8yzcSxXakADUjZlGwcBuue30buZOHtlH7ZNsqM3mZ5l1ePWrSsVrHZIbZNso/bLVdItIHvd4NS6zpHnUc5mZ1jls47b3czw3do+05tLxnmuGvVZk6U6Tvc7wWk1nSPOo5zM3axy2UVvdE5E8Nw5ix+jDo8bQsE04a6qeO9sDT7hnN3N3kHMujDo8bQsE84a6qcO8QNI8Rh99be7yDLfYYV+mPphym3tTltMR4fAF9RFIpCIiAiIgIiIC0PpLfaM/jQ/6q3xV30qPsz8+H0TINC2ybVYW0TaIM+ObMd4Vg9ELi3BoBYi7pznl1TPIQR2EcVXuB4bLVTCKHfa73kXbEz37/ADZN3m3YSNoxrHGCJlJRm1PCxsZcD98awaoa0+8yzPuj2eNHkyRSO63p6l9i/FfEeZ+ifpMe1Z5Xxu14nPNwL7xlrt83cR5FsrJw8BwOsDuKqCmqyx12+UcCORW2YFjWrm25YT128Wnibc/SoMWb2lq7/ps8dVP3+fu3RFkUmo9oc0hwdmD/AAWUGjkFbYExx2lGopB0YPALolpuSPjjFUW37l1YhXsYxz3uDY2i5J5fv7uKwa6raxrnPIaxou4n7fRxVbaS42+pOWsImG7Gc/ju5u9HDjeHNlikNP07Qts379o95/fd26Q6QuqXje2Np6jCePv32y1vRcgcbxW1WFtU2qy7Xm08y7rFq0xUilI4iGbtU2qwdqomsrnSuMUJs0ZSyDgOLGc3fbtHrHWbzxCHbzY9bHN7uWN4097hT0wc573apLMyXbtnHbe7PMjd6LX6MOjttCwTzhrqpzewtgad7GcC62Rd3gZb680LhazGMLYwWa19VYduw3nmV6GstPHiikOG3N++xbme0PgX1EUqiIiICIiAiIgIiICrXpad1Pz4PROrKVY9Lp6v50HonQVrrrIoINrI1hkhiDjnJM9rGMbxcdYjWPxRmezeMK6+FJ+z7Xjnv4bni+LxRR+BUJ9q/wCPNkXVD7Wd1h7nLhkRkLAdaJDlC0HVdzbbL4pPDuUprLKydfVPW73SjX+BWNfx7/Xn7uc89h2ncuqhxB0T9Zud8nA7nDkfXwWFUS3cezJdtI3j5lX6pm3Zr/BrTF80eVmaOY7qDWZcxuPXYbXa7iex30ELcoqrXaHNdcHcQqSo68xO1h+cDucOR9a3fR/HgG67CXRuPXbxa7jlwd6QtHDnjxLj/U/S7TPxKR+/T+W9Ccjj510VmKsYxz5HBjGC7id1vtw4roxCobHGZHuDY2i5ccsuH/pVbpHpA6pfYXbE09RvP47+3s4fSpsuWKR92b6f6ffZv9Kx5n993HSTSt1VLl1YWnqN4n+0fzd2cB5SsAPUXUtsctx9K7KSa4ty3dyy/iTNvmd3/wCTHTFHwo4iP3/rnPkew7l1bRdlXuvyKg6ioMjjHGbAffH8vit7ft3fK47Xt0w+5tzFr4PiZJ/t3VNW6VxjiNgMpHjgOLW9v27smBjWNDWiwH2ue1dUMYY0NaLAfa57VzutbFijHHEPz7f38m3k6rePaEtoa77t4b+PU/sCvQ687aE/77w78eo/YFeiVKoiIiAiIgIiICIiAiIgKnenurdFEHMIB2tOMwDkWVR3HuCuJUr/AChz7S38rT/qVSCm/ZBP75v6DfUnsgn9839BvqUbqpqoNjwzGpnNddzd9vEby7ls9NUbr7ju7P4LSMI8Vw7R6P4K7NGNGWVmDxbmzMfUbN//AM0nUfzb6FDmx9cNH07dnWyd/EtDI4qTjjsB3KJfFJTSugqGljmGxB9zyN+LTzCnYxcA9iyopNZd/k2a5aVtVHVl728vlXPDa58L9ZuYOTmnc5vI+vgu2pj63kXymiGsvHE9SxFqfB4mOY4SOlmk0lYWtALIWAarL73AW138z6FE0jj4p8nqWZUw3b3LHgj6wXq02m3MocNcVcHRjjiIcp4rtP2zWHTCzh2qY1FrFZWl0zYYQ5zi8NOqLkuvbUZbee37D3GObWjhBbdpgxWm/wDpl18jpDsYc3POqCPfE2AB9J4LX9Iqx9LVz08RaGQSvY27WnJptcki5Jsrs0X0LFJTSSzAGodE7tELSM2t+Nzd5BxvRmng+6lb/eZf1ytTFjikOC3922zfmfEMT2QT++b+g31J7IJ/fN/Qb6lG6qaqlUVg9E1e+bGaPaEHUkktYAeNBLfd+KF6fXlfoYH3Ypfyjv8Ap516oQEREBERAREQEREBERAVKfyhPEaP7Sn/AFKpXWqT/lAe4Hx6f9SqQUhqpqrI2abNB24UbPI98PpH2K9GdFH+6ovyk/7aRecGNIII3gr0Z0Qya2EQHm+c/wCc9BKaY6IR4hDwZPGPa5Oz3j+bT9HnBp2mkfSyupqlpYWG3W9ye/i07we3kvQUb7G6g9N9EYsRhuLMnYPa3/8A0fzafo3jiDXzYervHlreneozgnov/j+P6VjJACuMdNY3UVT1ElLK6mqQWFht1s9Q8O9h3g9qmySqExET3ddjva1eKz2l0VA4edcKaLPuXeIrlRmJVxvsYLue46pLcyXHLUZ28LpSk3s+bGzTXxcTPd14rXknZQhznuOr1BdznHIMYBvJOSsno76Pm0EYmnDXVTxbm2Fp3sZzdzd5BxvldHGg4pBtpgHVDhlxEQPuW83cz5B27jUvubcvStLHjisOK3N2+e32Ydey8EvZG/0Lyzp037qVv95l/WK9X4hHaml5ljr+ZeWdO4/upW/3iT0qVRa1qpqrJ2a+bNBt3Q2PuxS/lHfsKhepV5e6IW2xil/KH9hUL1CgIiICIiAiIgIiICIiAqT6es3sHxoP1KpXYqW6cWXnYOWxP0VI/egqHZJsln7FNigwREvQvQpFrYFTc9af9tIqI2K2nBNN5aSCOnga5kbAdUeEC5JOs92cW8uJOWWaC/XNtvQFUj/OdUkXs8jn4SLefYLti6S5jvY/yVAd/ohBY2muisdfHnZszB7XJbO2/Ufbe30XuquotankMFQHN1Dbrb2HvG9nIqSZ0kyH3+X9v/4VHYzpfFUW28TnOAOq4TgPDfkcxnuOWahyYYt3jy09L1G+D5LT8v4ccYxMl2wpwXPcdUlmZLjlqMtvPb9hY3R5oMKUCWYAzuHeIWkeIz41t58g7auwTSSKmdrxUrnPtlI6pAdY79UCAhvkz7VPM6V5+ELjblVj/tl6x44rCDa27ZrLyDbCwXRBBnc/btVLjpblF9aJwtv/AKW3IHcfvC7D0tPAuYpAP7y3/wDFSKa4sVHtEn4jvQvMOnkX3UrPy7vQFvLul+4IMRIORBqmbvkVomNVfhNTLPqhu2eX6odrWB3DWsL7t9kEHsk2Sz9imxQT3RSy2MUn5V3/AE9QvTS84dGEB/2tSEcJHX7vB5/WvR6AiIgIiICIiAiIgIiICrLpnw4lkMo3G8bvxh7ZH3ZCUeUKzVH4/hTKqnkhfcB4yI3teM2PHaCAfIg807BNgperoHwzvgmbqyxnMcHN9zIzm0jMfwIHDwdBEvisCeQJ8y3fGa+TDhDS0WpE7YRy1E2yjfLLM+9wTI1wDRY5Wy1gBaxvrktLdpHMEecWWx6dR61TFKPFnpYXRng4AHWtzIuL8tYc0EKa81NbRvkjhbIKmmEr426m3PhEdnyNHVDtXLIZ59gHXp0WDE6sazBaY5XAt1W8FkYTTkVNKbGxqKdzTY2c0TtF2niLgi44grbNItK6uKrnjjewMZIQ0GKNxtlxLblBqWkVhhOGObY2ZXHK2dpxbNTOkeJyYfIKOgLIRC1m1lEUT5ZpnN1nF5ka4Ws4ZAdgsAAvmms8lTQUUklnSPZWg2AbciRrG2AyGTQvmn8H3QkfkWzNjkjPB0eza24PEXaUEbpJCyekp60RsjlllkgqBG3VjklaC9kobua4tab23k9i7sew/bVeHR7hLRYcxxG8NeS17h22JPkWTW05GE0rTYbSrlmZzMQjczXHMEvBBGVnA8VlVbgyswx53NpcOueAbrZk9gBJ8iDExnSieCd8FFsoKene6NsbYYn7TUOq8zOkaXOJc12YINjvvmvugcjZcZZIIooQ9sp2cYOzadkb6oJyuRewsM9ywNJKQx1lSH2aRPK43y6r3ue058C1wN1L9H1MW4nEHBzSGyghwLSLxOOYOYyQa5S6f1zmNJrGXc1pI2FHvIFxbZKLqA573vebukc57zYC73EucbAAC5JyAW5U+nFc5jSZY+s0E+0xcRn7la6ymsABuAt5EEZsE2ClPB130WGukeGtaSSQABvJO5o7T9G9Bs/Q9hJNU6YjKKMn8+Tqs/wtk84VyKG0UwQUlOI8tdx1pCNxeQBYfFAAA7u1TKAiIgIiICIiAiIgIiICIiDXNMdEIa+Ma5Mcsd9lMzx4zvsffMJtdp8hBsRU+L4LW0RPhMDpoh/zFKNduqOMkfjMNsydw7d6vtEHnKDGaV4uJ4h+MSw/4gFLUOlbImbNtTRvjvcMlMUrWu4locct/DJXNX4FTT/fqemlzv7ZDG/Pn1gView3DvgGH/NYPqoKhrNJmSyskkq6dzoy0sG0jDWapDgGtBsBcDvtmsesxqCWR8j6mmLnuLnESMAueQurl9hmHfAMP+awfUT2G4d8Aw/5rB9RBTcuOQujijdUUupDtNmNoy42jtd9zfPNZdFpa2KMRipo3sbm1spilDD8S5u3u3K2fYZh3wDD/msH1U9hmHfAMP8AmsH1UFO4hpBHPJtJaqB7twvIwAN4NaBkAuNVi8Mmprz0x2cTIm2ewe1MBDQc8znvVyew3DvgGH/NYPqp7DcO+AYf81g+ogq6n0yLQ0eEUjzHbUdKIpHsA3arznl23WNBpEGz+ECphdLn1nva7e3VIte1rG1twVt+w3DvgGH/ADWD6q+ewzDvgGH/ADWD6qCr/ZZ8bDvkYVFz1kRc55ki6xLjq2Dbk3NgMgOxXJ7DMO+AYf8ANYPqrLotH6WH71TUsf5OGNn6rQgqHB8EmqiNhE4tP/EcCyO3PWO8fi3PYrO0X0WjpRrEh8pFi+1g0He2McBzO8/QtiRAREQEREBERAREQEREBERAREQEREBERAREQEREBERAREQEREBERAREQEREBERAREQEREBERAREQEREBERAREQEREBERAREQcXvtv5geUmwXJYr4jrZA5kEuJFg0WOqPKF82J1eIJcXZWJOZ1b3OdrjLsQZaLFDMm5PyBFiRf8AGOe+3pXExuO8HdGDnydd/HkgzF1TE2Nt47L9/wBC6XMJGqQbFxJzFtW5IG++eS+mLrizeN7m1mgNtZvb6yg5UryRnfcLEixJ45LIWFsnau431CBnxJ71zkjJB8YWddtre9AGRPPPyIMpFi9YABoO431szrWuLm/egkffxcv3a3fyN/IgykXFEHJERAREQEREBERAREQEREBERAREQEREHwoiIC+IiAvqIgIiIPhREQfUREH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63500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CEAAkGBxQSEhQSEhIQFRUWFxUUGBYUFxUVFxYXFxcXFxUYFhUYHCggGBolHBYXITIhJSorLi4uFx8zODMsNygtLisBCgoKDg0OGxAQGywlICU3LDIvLCssLC8vMCwrLCwtLC4vLCwsLCw3NiwsLCwsNDcsLCwtOCwsLCw3LywsLCwwLP/AABEIAOgA2QMBIgACEQEDEQH/xAAcAAEAAQUBAQAAAAAAAAAAAAAABQECBAYHAwj/xABNEAABAwEEBQULCAYKAwEAAAABAAIDEQQFEiEGEzFBUQcUYXGSIjJCUlOBkaGx0dIVI1Ryk7LB8CQzQ6PC4RdiY3OClKLD0+KzxPEW/8QAGwEBAAIDAQEAAAAAAAAAAAAAAAEEAgUGAwf/xAAuEQEAAQMCAwcEAQUAAAAAAAAAAQIDEQQFEiExEyJBUWFxsdHh8PEyI0JigbL/2gAMAwEAAhEDEQA/AO4oiICIiAiIgIiICIiAiIgIiICIiAiIgIiICIiAiIgIiICIiAiIgK0uVSVQBBUKqIgIiICVVCrUF6KgVUBERAVCqq0lAqrlQBVQEREBEVpQXIrQrkBERAREQFQqqILQFciICIiAioSseW00yFB15+oIMlUoo58zjslp/gafxVhdJ5b9233oJVFEF0v0j9233q0mb6R+6Z70EyihCJ/pP7pnvVpE/wBKH2TPegmyqgKBwWn6WPsWe9WGO1fTB9ixBsSLW9XavpjfsWKhhtn01v2DEGyotWMVt3W2M9BhZT1LzN9W2DOaCK0MG11nJDwOOrd3x6Ag21UKjbkv6C1tLoXg4cnNPcvYeDmnMb89mS97VaAAc6AetRM4ZU0zVOIXQ25jpHRA902hod4IrUcVlLSL1xGTXMJBFNm0U2ELYbivkTjC6gkG0eMOI9ywpuZnErd/STRRFdPOPH0lLIiL0Ugq3EeCuRAREQEREBUJVVD6RXhq4zQ5nuR58z6vagsvG9sy1hyG08epR/PFBc6TnSD00sveSOCkLsMkj44Wu8UvNCeugKxBovE0Yo5bSycft9bI55dxc0uwuHRRR2lM/wA1G87I5opHb6NBoT61W/TE5hnfI8BrDhLJHNB2luTTRxJQbm219JPTx9C17SO1vmns9kbI+Nkgkklcw4XljKUY124E7fyDjXFM5tnhDycWBpNSa5551z3rEt9qDLZZ5HGgLJYwTsxGhAJ6dyDIvKyMu9rbTZXSsDXsEkZke9kjHuDTVryaOzBBC282vpWjaXWrFCIa93LJE1rd5o9pJpwy29IU4bV0oI9kIt89oNofIYYZDAyFr3MaS0Ave/CQXGpyWVdcxs1r5s18joXxGRjXuLzG5rsLmtcc8JBrmou4LRgktUZNHGd8oG8teG0I4jJUNrD7eMJrqoHBxGwFzxRp6aZ0QbZfFs/R58z+ql+45a1cWj9nks0MjjOJHRscXNmlBxEVJAxUHoWVelprDKP7OT7pXjcNow2WCpoBEzM5eCEEjotechbNDK8vdBK6IPd3z2UBYXcXUO1TfPFpOjlrxG0SjvZJ3YTucGhrajiFs93xYgZJDhibtPjdARNNM1TiGRDdsWvbbSMDmBwc4ZawOaW4XDwqEg121aEtd4GQ8ANg/E9Kj7feZkNAMLG963h0npWJr1Vru56N9pdBwRmrr8JPXrEkq1wew0INctx4hY+vVHWgAEkgACpJNAANpJ4Ly4l2m1wt4uK+ROMLqCQbR4w4j3KWXCLDpfNaLY2z3fBrDXJ5cWgU755oO5YOn8aLudmDgxokLS+gxFoIaXUzIBJoKq3bqmY5uf1tm3br7k9fDyeiIi9FMREQEVpQILloemtq7to/rSerAAt8XMtPZaSt+tL7WIIvnKrzlRWvTXoM+1W5rGlzyA3Ya5jPcVDwS2EOxtENW5+EQOnAe5HoVt4S1EY/tYvvhdutsUMbS4xR0AqaMbWm/ciYiZnEOSS6QQNzdMwHga19nTsWLadIrI8Fr5YnA7QakexdrhskD2hzY4SDmCGN9yu+TofIxdhvuRExhwiyXvd8JxRvha7Ziq9x8xdWnmWX/wDrbLvtEfr9y7Z8nQ+Ri7DfcnydD5GLsN9yDhFtv6wTU1ksLqbDVwI6MTaGivsmklhibhjlhY3bQYszxJIqT1runybD5GHsN9yt+TofIw9hvuQcRk0ssbgWm0RkEEEd1mDkdyjzeN17cUOXF0p9ROa7+Luh8jD2G+5YVuEETTIWQsazPFgaD0UyrWuyiiZwyoomqcQ0i4rCHsEsgMVnYN7HR4huaxhANDxAzrkqXnexlIAGGNuTWDcOJ6fz14l+3860v3tYO9b/ABO4u9ntjNcqN2/xco6Or2/auxjjr/l8JHXqmuUfrlUSVqaigFSSQAB1leHE2c2ojmkce85ACpJ2AcVpV42+e85xYbEC5pObhUB1Nr3nwYx6+k0Cst1tmvKdthsTSQTQmpo4Da5x8GMfj1Bdv0F0Ohu2HAyjpXUMspGbzwHBg3D8VbtWs85aHX66KI4aTQXQ6G7YcDKOldQyykZvPAcGDcPxWyoitxGHPVVTVOZEREQIiIKEJRVRAXJ+UWSkzfrS+1i6wuO8pj/n2/Wl9rUGt61NasLWL2srHPc1jGlznEBrRmSUEpd9hM00EQ750jCN4a1vdPJHQ0HzjqXQdM9JWxAwso+R3fcGNOedPCI2Ddt4V1uSRl1x4Wlslte2jnd82Bpzwjp9u05UB1J85JJJJJJJJzJJ2kneVS1Gox3aXT7Ns83MX7scvCPP19vn269I0Z0hwZipjJ7pu9p4jp9q36GZr2hzSCDmCF8/2O3OjdiaesbnDgV0DRbSQNFRUxk90zew8R0+1RY1HhLPd9omP6lv8+7oaKyGVr2hzSCDmCFerzlZjArSFco69LxZEx0kjg2NoqSfV1knIDeomcM6KJrnEF429kbHPe4NY3Mk/nPoG9cq0h0hdan72xt71n8TuLvZsG8nF0l0lfa372xNPcM/idxcfVsG8mGMq1t/UcXKOjt9r2iNPEV3I73x92YZU1qwtaqGXp6epVuJuuzSDHVrmABmSdw3rWtIbzdMwthq2HE1mI5GRxcBtG1gOfmHBJbSbScLS5sIyJGRl6Pq/nqtvWgja0CgEkQAG7u2q/YscuKpyO7br3uysz7y77oLodDdsOBlHSuoZZSM3ngODBuH4rZURXYjDmqqpqnMiIiIEREBERAREQFxblOd+kD60v3mrtK4VysXhHFaRrHUqZaZE+EOAQa3VSdz6SOsYe6OGN0jgW611S6MHxG7On0blq/y7B5T/S73J8uQeU/0u9yxqjMYetm5FuuKpiJx4Smucl5Ly4uLiSSTUuJ2knimLeoSz3lHi7h9QfBoR5xUKSbJXPaCtLdt1W6sS+naDV2tZaiu3/uPJkGRe9ht7onh7D1g7HDgVgkoF5xOF2q3TVTiejrGimkoAxNqYye6ZvYeI6faugQzNe0OaQWkVBC+cLBeD4Xh7OojcRwPvXUtE9IY9TLK6TDE0Bzg7wXVpSnE7ABtyWx02oz3ZcXvWzTRPa2/z09/lt963kyKN0kjgyNoqXH85k7AN64xpTpM+2yVzbE09wzhuxvptcfVWg3k+eluk77dJvZCw9wz1Y302uPq2DeTAY+C8NRqePlT0bbZ9ljTUxcux3/+fv8Ar39zImsXgSqVVXLf8MYZGsUZLKbQaCoiBzOwyEfwrEt1va6mJxbCSRWh+cc3CXDLYBib6V6NvqACgeAB/Vd7lsdNpv7qnGb3vWc2LE8vGfok20AoKADcvC8c2tG/WRffasQX3D4/+l3uVsl6RSFrGPq7Gzc4bHCuZCvuRfWCIiAiIgIiICIiAiKwjNBcCvmzl3P6Wzrm+8F9JgL5r5cs7Y3rm++EHM6K5jRtOz2q4NVSKoMq6G4p42175zW1G4OcG5DzrfNILkmu6cwzCrTUseO9e3xm8DxG70FabovYzJaYgCAGvY9xO4Ne0/yX1lpJcMNthdDM2oObXDvmO3Oadx9q8b1mLkerZ7ZuNWjuf4z1+r5+jAIqMwfWrnRq6+7nmu2cwzCrDmx4717fGbwPFu70Fe8YDgCMwd61FduaZxL6Fp9XRepiumWLq1URnZnTaeGWyvpPpWWIkMaxw9+0Yhj9Cpq1mCNXRR51yAGZJzAAzPsThRN3EZYTYjnTcCT1DaoyCzy2+ZtlsjS4uOe4UG17jujH5zIWW501vnbY7E3FiNS4ZA+M5zvBYOPm6+8aC6HQ3bDgZR0rqGWUjN54Dgwbh+Kv6fTeMuU3fepmJt2/39vzo4Jyq3GLFHY7MHYsHOA51KYnHVFxp1n0ALnwauucv7fnoPrWn/ZXKAFsHITMzOZW0AFAc9/T1LLuMfPs+sPaFi4Fsejd0DWROeXlzqPDWYRhZXJz3OyFdw2oh9dIqAqqAiIgIiICIhQWlVAQBVQF82ctTa23zzffC+k1838sIrbT1y/fQc5wJgWXq1cyHj6UGToxaBHaGBwOF7mMNNoq9tD6Qvr6i+PbEyk0P99F99q+xEEVpHcENthMMzag5tcO+Y7c5p3H2rgt7XVNdloMM4rGc2vHevb4zeni3+RX0eorSS4IbdC6GZtQc2uHfMduc08favG9ZiuPVs9u3GvS1Yn+Px6w4pGA4AtNQcwVdqlg3nd891WgwTgujdm1w717fGZwPFv8ipeNzS3GCC2la1ypxruWtmiYnEu2t6mmumKqZ5MdsHUBvJyA6yoOWSa3zNsNhaTiPdHYDTvnPcNjBx9uQSaee8JhYrE3E1xzdmKgd8558GMdP4gLumguh0N2w4GUdK6hllIzeeA4MG4firVix4y0G6bry4KDQbQ6G7YcDO6ldQyykZvPAcGDcPxWyoivRGHLVVTVOZfP/L6356z/AFrT/sLlOBdd5eWfPWbrtX/rrlurRDEwLaLitLHuiDnNDgI2Oa/FR2rdVjmloPE1aVCuh/n0LJuiP55nWPaEH19RVREBERASqK3CguREQEREBfOvKq3FbX9DpPvr6KXCeVWwFtteSMjR46Q4D+IOQc5ECGJSRhVNQgw7JD85FUhobIx5ca0Aa7Edgru9a7kOVeDxG9t3/GuUXFcjrVaI4GnCXmhcRUNaAXONN+QOW80U3M26w7U6q2YQS3nIkBNdmPVUwlu/jTcg34cq1n8Vn2jv+NXjlTs/CP7Q/AuYXVcsT7Pb5DicYGwmJ3e9/I5pLmgnaAMqmi8dFLqZPbIIZQSx7iHAEg0DHHaNmYCDomkWmNht0LoZxFTa1wkOJjtzmnBkfbsXL7VYj+ojtln1LjVzi4gZcW0rXoGWSlbk0fjmln1j3R2ezh8kjm5vLQ4hrW18I0Po6Vm2O7bBbH83s8Vos8zg7VOfJrGPcAThkHgVAPe/yOFVumqcytWdZds0TRTPKWx6DX1d92w4I3wukdQySl9HPI2ADD3LRub7TmtoHKRZfKQ/af8AVckuO5GSQ210jXY4Ig5grSj8RBqN+xZF0XNZ2WY2y161zHPMUcURDTI4Cri5/gtGezPLqBziMK1VU1TmXVByj2TysH2v/VXjlEsnlrP9qPhXHL5isbow+zMnikxUMTzrGFtCcTZNoNaCh4+dTV7WC77KYmPstokc+GKUubOWirwailOIPpRDw5Wb0htclndDIx9NeXYDiw49ThqenAfQtE1NOv2LYr45u4t5tDJFQHFjk1lTlSmWVM/So3UII4RLKu2H51hHjD2he+oU3ofdZltcLKbZGV6sQLj2Q5B9IIiICIiAiIgIiICKhKAoKrReVS4DNALRGKvhBxAbTHtJ62nPqLlvSIPmdsNRUK4WZdD0y5P5I3utFgaHsJxPs2wji6E/weiuQGiwW+Jziwu1cgNHRyjVvaeBa7egmdAY6W6P6soHXq3LXG2dT9jxRvbIw0c0hzTt/wDoUzHabO5xlNiaZO+PduMWI+EYuFc8OaCP0Qaxtnt+tYXswWerQ4sJGsf4QzGdCs3Reex87hEdjkjfiOF5ne8A4HZ4SKHKvpWPFawyO0RNjymDBkaBuFxdkM68Oiix7ok1E0c2EuwGtK0rkRtpltQXXTF8xeo3lsZ8wleT7Vg6Gwfp1n/vPwNfUs+77U6KV0jWgh+Jr2Oza9jjUtPvWdFeMUNXWazauUggSOkdJgrkcAI29KDFu2Pub1pvY7/yuWLeEVbssg4TWivWSSPUvW7p9UydmEnXMDK1phzrXZmsy7Rq4zDMyN8TiH6t7yxzXUoHNcAcJpx2oNN1C3bSSWzNdBrrK+V/NoO7Ezo8qGgwgbdufSsS9NXh1UVmbFR2Iuc4ySONMu7OxuezYsu0W+zyhmtsr3OZGyOomc2oYKDIDpPpQaleLI3PJhidEygowvMhrvOI5rF5utkvFkTsOphdEBWtXmSuym0Zb/SsLVDZUV4bfUgixZehdP5LdHMFbU8Z0LWV3k9+7+Ef4lj6KaEvkIltDSxm3Ccnv83gjpOftXS44w0BrQAAAABkABsACC5FYCVcAgqiIgIiICIiC0orkQEREBRd9aOWW1ilps0MtMgXtBcPqv75vmKlEQaG/kiurwYJW9DZ56et6ubyS3bSmrn4/r5uBHjdK3gBXIND/oiuzyc/283xKv8ARHdnk5/t5viW9og0Qckl2+Tn/wAxN8Sr/RLdvk7R/mJviW9Ig0ePkpu5pDhHPUEEVnmOYz2FyzG8n9jFaNmFXFx+dkzJ455joW2Ig02Xk0sDqVjmyFB89IMqk0yPSqDkvu/yc320vxLc0QafHya3eP2Up6DNL8Snbr0fs1n/AFMEbD41Ku7bqu9ak0QFaSqkIAgAKqIgIiICIiAiIgIiICIiAiIgIiICIiAiIgIiICIiAiIgIiICIiAiIgIiICLXb6Y4SsYx8rQWFxo+TcdwxZnYPOsayY9bF87K5jydr5OB/rZjL1dRNKrWcNfBwz1iM++PqjLa0UPGZfJOdszE7m8ARTEdme/0KpMw/YPOzZaDlsrtOe8/mqupS6KJIlyIic4ED9u4EGp6SCKU/OzLs8FRV4e08BK93rqgy0XhzVvGTtyfEnNW8ZO3J8SD3ReHNW8ZO3J8Sc1bxk7cnxIPdF4c1bxk7cnxJzVvGTtyfEg90XhzVvGTtyfEnNW8ZO3J8SD3ReHNW8ZO3J8Sc1bxk7cnxIPdF4c1bxk7cnxLGtd3k5slkaRnQueWnzYgc9m315rGqZiMxGRIIo+xQlwq8u6g+QUO/wAL8+oZPNW8ZO3J8SU1cUZHui8Oat4yduT4k5q3jJ25PiWQ90UXej9UAQHmtfDl3DoJXo7f83OcicpHZ9XddKxiuJqmmOsCQRYsUAO3WDPyknv6VfzVvGTtyfEsh7ovDmreMnbk+JV5uOL+2/3oI6+rrfK5skbwHNBbRwyINa128SKELEuu55dY2WZzRhJIYKHbXhkNtd6IqtWkt1XOOc+fXlnzwjD2+QWitGvrlmJKZBpYPBp3tBszoK1zq+Qm7ML+JrITU0Izq3PaqIrSXpBczWEFokBGf608COHAn8kpHczaglr6im2TZTKoAFK5BEQSeN/iDtfyTWP8Qdoe5EQXMc6ubQBxrX1UXoiICIiAiIgIiICIiAiIgIiIMG9IpXAao0Odc8O7LcvQslqaPjplQFpNMs8w4Vz/ADxIsYoxVNXmBZLudHWg2tNK7zQHL0lUwzeNDX6jqb6eH1ehEWQ9Yw+vdFmHgAa+mv4L2REH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63500" y="1063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AutoShape 13" descr="data:image/jpeg;base64,/9j/4AAQSkZJRgABAQAAAQABAAD/2wCEAAkGBhQSERUUExQWFRUVFBYYFxUWFxYYFxoYHBgWHBgWFBYdHCYeGBokHRgVHy8gIycpLCwsGB8xNTAqNSYrLCkBCQoKDgwOGg8PGiwlHyQpLDEqLC8sLC8pKSwsLCwsLCksLCwsLCwsKTQsLC0sLywsLCwsLCwsLCwsKSwpLCwsLP/AABEIAOEA4QMBIgACEQEDEQH/xAAcAAABBAMBAAAAAAAAAAAAAAAAAwUGBwIECAH/xABLEAACAQIDBQUDCQMKBQMFAAABAgMAEQQSIQUGBzFBEyJRYXEygZEUI0JSYnKhscGCktEVJDVDc3SisrPwM1Njg+ElZMI0RHWTo//EABoBAAIDAQEAAAAAAAAAAAAAAAAEAgMFAQb/xAAxEQACAgEDAQYEBgMBAQAAAAABAgADEQQSITEFE0FhcfAiUZGxFDKhweHxI0KB0RX/2gAMAwEAAhEDEQA/ALxoooohCiiiiEKKKKIQoorB3AFybCuE4hM68ptxG2gNFF/PkKbZse7c208BoKzr+0qauAcnyjCad28o/S4tF5sBWq+2UHIE0x0nicWkQvI6IPF2VR8SRWc3atrHCL+8YGlUfmMem234L8TWJ2w3gPxqHYniDs+P2sXF+yS/+QGtF+LmzR/XsfSKX9VFcF+tbwP0hspEsAbXbwH40ou1j1UfGq8j4vbMP9ew9Ypf0U044TiNs6T2cXEPvZk/zgVMXaxeoP0kSlRk3Tag6githMYh6/HSmDBY+OUXikSQeMbq4/wk1sgVanaFi/nH7SBpXwMfAa9pmjYjkSP9+FbUePP0hfzH8Kfq1lb8HgylqiJv0UnHMGGhvWYpzMqntFFFdhCiiiiEKKKKIQoooohCiiiiEKKKKIQrw0M1qZsfta/dTl1P8KXv1CULuYyxK2c4E28ZtRU0GreHQetM2IxTObsfd0+FIk1Xm+HF6LD3jwoWaUaF/wCqU+RH/EPpp5nlXnnv1GtbanT31mgqV0jJ6yeY3HxwoXldY0HNnIUfE8z5VX+3uNmHjuuFjM7fXa6R+4e03wWq43kOKnw8ONxErSCaSVFB0VMmX2QO6AbtoAPZ61Gq0NP2XUBlzuP6RezVMeF4ku2txP2hiDbtjEp+hCMnuzDvn402b4bGkwuKaKR2kYLG2dr3OdFbqTyJI91TLh1NgMZIkM+CUTIM4ljMgUhLG7rm0bl4gk9KlPEtcJEi4ufB9uzERRsWcDugkCSzADTMb2JNMC5arRUqfTEhsLruJlE0/YTcbGyxrLFh3kjYXVkKsPwNwfI60z47E55GcIqBjfIgso8lFzpUw4U46VMUWEpjw6I0k9z82VGgzA6XLFdefOnLnZULL1EpRQWwY6798OcRnw3yaBnAwsSSZQNHS6ksbjUi1V9tHZ0kEhjkGV15rmVreRKki/lVy7d3sTH7PxTYOd1xEJzsvsu0Kmzsg52ynNcWIy2Nr60iW1qnSG0p/k/n/snaFB+GZQyspBUlSOoNj8RVhS75bT2auGPylpVnw6zBJx2gF2YZLnvaAKdCParS3DxeCnePC4rBq7O2VJkLhrn/AJoDC4+0OQHI86szfnBYRcKJ5sKZosMAiAFhbMVABsw7twoub286qvvAsFbJnPpzJV1kqWBjdu9x6hey4yEwn/mR3eP1K+2o9M1Wbsva0OJjEkEiSofpIwIv4HqD5Gxrkza+PWaQskSQryEcd8oHmSbk+JpXd7a2JgnU4WR0lZgoyH2iSAFYHRgTbQ3FdfRIwyvEiLSJ12F6jQ+IrYjxZHtfvDl7/Cqm3M42o7dhtBRBKDl7UaRFgbESD+rN+uq/dq14yCARYgi4I1BB6g9RVKGyg4PSBw03Qa9rRW6ezqvVfD7v8K245QwuNRWkjhxkSojEzoooqc5CiiiiEKKKKIQoooohCvGa1F6ZtrY+/cXl1P6UvqL1oQu0nWhdsCJ7S2ln7q+z+f8A4pox2OSGNpJWCIguzMbAD/fTrXuNxqQxtJIwREBZmPIAVz/v7v5JtCSwumHQ/Nx+P238W8unLxJ87VVZr7dzdPfAmizLQuB1m/v5xPkxhaKC8eH5Ho8nm56L9ke+/Rp3Sx2CuIsbhi4ZtJY3kDrewsUBsy+muvWvN892PkYwtgR22FR2uT/xLnONeX0dKa9g7QXD4iOV07QRnOEvYFgCUufDNlJ8hXoUrrFWK+nl1+sQZmLZaX1tndnBDAiF4nfD4UGUhWfMtg2Y3HeI7zE/+KoneHHQSOPk0HYRrcC7Mzt5uSxA9B+NPuyeKOLixLTSHtY5O7LA2kZTUFVH0TYkX89b1tbs8J8TjnzhTBhySUaQXkKX0sml9Ld42HheqaKzpwTa3v0k7GD8IJHtg7zPg45uxFpZQq9r1RBcsEFvaJy69MvLrT7sPGbQxWClwfyeXEwyWaNzf5qQNmDLK2hB7wKk/SNiNb21sDhhs/B2JTtpB9J7Ob+VxkX3C/nUqGJt7Kqvhpc/E0tdr6lOQOffvqJNaWIwZQWB4I7Qk1YRR/ecsfggb86fMPwAxYUg4lFDWzKEksbcrgkXtVwmdjzY/GvAL0se03PT395Z+HAlQrwAxSG8eKQGxFwkimxBBFwToQSPfTNjuBW0EuV7GTyDlT/jUD8avpRS6SMORPxqxO0X8ZA0Cc1YLZmN2S7zSYOQOI2WORlzRoWsC5K3VjluLX6+6tbZG/s8YnjmJnhxKuJY3bW7D/iI1jlYHKeVu6NORHUYl8QD+H4iozvDwx2fjblohFIf6yOyNfxNhlb9oGm69UjnLDn376ysqwGJy7EoJGYkC4uQLkDqQLi58rirS3H4aI88OKhxcU8UbhyoRlcFdQrqScpvbnTfvjwVxeDvJD/OYhqSgtIo8Wj1zDzW/oK0d0d5YtnYWWUWfEzNkRL+wi/Sk8AWPLmcvTnTGoLPX/iPPv6SFYG74o878cP4UnnxUmMjhjklZ1TIzPdjchVuLm5PL8Kb+H3FebZzCKTNNhL+wfbQX9qK508ShNj5HWsN+d54NpYSCYARYqA9lJF9dGuQ8Z+kAym45jPrfmYHXaUY14s5MLCufhnZex9sRYqFZoHEkbi4YfiCOYYdQdRWwwKnMv7S+PmPP865o3a3nxOwcaY378bCNpogTYhkVgyX5SKGtfrYg6V0fsja8WKhSeFw8cgurD8QR0YG4I6EVQwNR3L0nOvEc4pQwBHI1nTeX7Ns30T7Q8PtD9a31N6dRw4yJAjE9oooqc5CiiiiEKKKxd7XJ6UQmntPGZFsPaPL+NMF6WxmIzuT8PSq74tb3/JcP2EbWmnBBI5rFyZvItqo/a8K8tqHbW6ju16e+Zp1qKa9xkJ4p79/Kpfk8LfMRNqRykcfS81HIeOp8LK8MN65mnjwbok8Jvo6gtGoBJKtY937J8dLVBcNsx5I5ZVF0hClz4BmCi3jqaU2ZtqTDiTsjlaRMhce2FuCQh+jewuedb/4ZBV3Sj+/nEe8Jfc0vve7bhTBTYrDrDKYGCFe63Z3IDHTwJW66ePIVQ8suIx+JHtTTSEAAAe4ADQKB7gKX3a2liUkMWGuxxCtE0VsyyBgRZl8rkg9OdxV8bgbgxbNhDuA+IkHeb/4r4IP8R18AF/g0SfMy0k3HyjVuJwkhwirPi7STaFV5op+wD7RH1zp4DrU9kxJIsO6vgP1PWk5JCxuTc0KKwL9W9zdY6lQUSi95d9cZjMecPBM0Kdt2UaoxS5zZc7supudfLw8djcbfvFwY5cLiJWlRpTEwclirZioZHOvtdD0qM7Jky7WRvq4sn4SE1Itkbd2ZLjomGDnWWTEIQ5nuA7SA5ivUAm9q9E9SBNmzIx5RAOSc58YvxC39xUmOfC4eVokjkEQyEqzPcAlnGtsxsADyFa+72++NwO0Pk+ImaZBN2Uiuxce1lzIzd4W5+fUUxbe/pmX+/H/AFay3q/pqf8Avp/1BU1pQIK8DGJEu2c58ZLOKnELErjHwuHkaFIsoYocru5AJuw1AFwLC3K58mrZ++uP2ZjuxnneZUdRKju0ikEAkozaggG4/GmniT/S+J/tl/ypXvE7+lsT99P9NKlXUgQLgYxOMxyTmSbinvrjMPtKSODEyxxhIiFVrDVASbU2PxD2tgJ1E07P3Y37OTK6sjqGXW1xcHoQRWrxg/pN/wCxg/0lpHih/wDVx/3PCf6K0Vom1RgdJwk5M6c2Xje1ijkA0kRXAPTMoPx1qF8QOD8GPDSwZYcTzzAWSQ/9VR1+2NfEGpVumv8AMcN/d4f9NaeBSlbFGnTzONdsbGmwszQzoY5EOqn8CDyKnmCNDU23H2HsvHMkZ7eHELYlC4aN8urFTk0FgSVNvK9XXxA4fw7UgytZJ0B7KW2qn6reKE8x05jXnz9srHPseXErJERjABEgYdxAdWkv9K9ktbQg3vTdhNlfwHn3+k4mA3PSWDxJ2LgMwxeKM3siJREQBIUvyup1sbcwLAVFeGfEhcBi2jIZMFM+qM2cxHQCXNYX8GsNR90U3TcQWxOAlwmMvIbiSCYAZlkB9lxpdSpdbjUX66WhdcooKptc59+ElY4J+ETtLMCNLEEeoI/UUYKXKch5c19Oq+6qp4Hb7meE4KVvnIFvETzaLll9UNv2SPq1Z04JGnMaj1/3p76XDGmzB6TuNwjvRSOFnDqGHX8+opatOUQoooohCm3bOIsuUc2/KnGo5tKbNIfAaCs/tC7uqTjqeJfp03PNLETqiM7myqpZieigXJ+ArnjFbZgx+PklxjyxRyGyNGFbs1GiBlOpXLzy63N9as7jJt7sMCIVNmxDZT/ZrYv8TkX3mqKXU+Hn4edKdlafFZsPU9JdqrMttl7bu8P8NHgcRGmI7ZMYgUSBQSANVKgHWzXPTUWqrt69i4LDXjgxEk8wNmOVBGviCQSS3kOXXwp/HFU4WSCPBoDh8OAvfFmlsLFvGO5uw63OvhWew934NqbZaSAH5MSuIkRhbK7atAehvJflplvTNS21lnsPHX+5Byhwq9ZLuD+4ow8PyydfnJF7inmqHkPJmGp8FsOpqfySFiSeZpTEuLhV9ldPU9TSQFYGs1BtcxylNozACs1FI4nFJEpeR1RBzZiFA9SabsFvngpXCR4qFmJsFzgEnwF+fuqlKnPIEmzDoZQj/wAz2veYECLF5m0ucue9wOt1INY7OxSy7YjkT2ZMcrrcWOVpri46aGr43o2Fs+XK+NWEH2VeRghPXLmuCfSkYtnbICpMPkmWEqiSBo7IwJZVDXsG5t49a9CutBUHac4x5RA1YPWUtvthzh9sTNICB8pEo80LBgR46X94NJTt8u2wWgBYTYvMmljlz3uR07up8Kv7FbO2ftMWYQYnJ1VlZlve3eU3W9j16U3YM7G2ZIVV8NBLya7XkHkxJJX00qS6rK42ndiRNfnxKd4r4FotrTlgQHKSKfFSq6j3gj3VpbzYobQ2o7YcMwnlQILEE91F5dNQa6MxmysFtGJWdYcTHqVcEMB45XU3XzsabN2tnbHw8o+SNhRKxyrllV5CT9FbsTr4Cp16n4eVOQJErzKY4zR22rIPCKEf/wA1pl3y22mLxCyRqwVYIIu8BclI1UmwJ5kG1dHbz7G2WG7fHJhgzWGebKC1hYAX1NhblWru3s/YksgODXBvKuoyBC4t1AOvvFWpcAo4PEgRzJJu3AUwmHVhYrBECPAhFBBpypux+8OGgbJNiIYmIuFkkRTbxsTy0PwpPCb04SVwkeJgkduSpKjMbAk2ANzoCfdSxB64ko53qu+MO4Ax2H+UQr/OYFNrc5EFy0Z8SNWX3jrVgs1YrJY1xLdpnSuROOtlbJkxEgiiALtewLKl/IFiAT5czVibjcNsQpxXymEx5sLLGhYqRncaG4JtbL+NaHGTdD5FjjJGLQ4i7rbkr3+cUeAuQw8m8qlOxd90wWDwseNmd5JbMw9p0ibVO0POwWx1udTblTGpss2Du/H6ztSKT8Uguz9hY/ZkqY1ouyELBu/JGMw5MmXNc5gSLAX1rpHZ+0UnhjmjN0kRXU+TC+vn0rnPiwG+W5hKZcPLGsuHa917NtCFtpowYeOgvVg8Cd4u1wsmFY96Bsyf2bk6e58374qvUKzVCw9Z1CA2BLW2fLlkK9G7w9ev8adaj0smWzD6JB93X8L0/o1wD4ir9HZvr9JC1drTKiiim5VEcRJlUnwBqM0+7Xe0fqQKY/XlXnu1ny6pH9IMAmUHxi2t220DGD3YEVP2iMz/AIsB+zUewe7rSYGfFgm0MsSWtzD5sxv5Hsx+1W5ht6IxjJpp8PHiY5pWZlcd4AsxBjf6JsfMG1XbsjYeFkwYhhw1osQokaFrjmEYX7xs2icj0rQe78LWiY+X8ykJ3rEzm61dDcHdg/JtndsRaSfv362OiD3Jdv26qTbGLhxeJjw2GwkeHVplQHKe1JLZe+STYa+z5c66N7ARxxxqLKqiw8uS/gBVfaFxFfy98TtKDdEwKzArwClAK8yBNEmUhxx2o5xccFz2aRK+XoXYtdj4mwA8tfGopvHu8mHw2ClVmJxMLSODawIawy+ViOdP/G7+kx/YRfm9SyLC7LbZ2zv5SfK3yb5vvSDS/e9geNuderqbuqq8D6ekzHG52kW3p2m8+wcA0hLMuIljLHUkKGC3PU5bD3U1YX+gZv8A8hF/ovUn4lQ4Rdk4UYE5oPlUljdz3shzatrzqvcFsaVoTPl+ZWURscw9sqWAy3udBztV9WGTI45/eVt1/wCSa8Ntpvh9mbVljOV1jhynqCxdcw8xmv7qi+6+w1xfysuzAw4SadbdXXLYNfmDc361It1Zr7J2uR9FcPb/APYRWnw7nZhtC55bMxBHLn3KkOCxHz/8nPlHTgZtWRMc8IJ7OaGQsvTMgzK3ra499Rrh2P8A1fB/3mP/ADU9cGZi21UDG47Gf/TNaPD9s+08G2lxikv6Zqljk+kjE+I205MVtecOxIWcwoOiorZQFHTqfMk0hvnsr+TNpyRYeR/mGjaNyRnBKI17gDkSelJ7z/0tiP77J/qmrj3zwOwGxspx0lsScvaDPOPoLl0UW9nLyrhbbgY8ISvuN2LMuLwsh5yYCBz6sXb9aknCXhkythNpduuWzt2WQ31Ekds97db8qjfG8RjGYYRaxjAw9mdfYvJk568rc6feD+xdoibDTs0nyEpJlHbAp7LAfNZtO95edQc4q4OJIDmXczUkzUM1JM1YrNGwsi/FbYHyzZklheSH5xPG6Akj3pnHrauZJJSxuSSfEkk/H4V2HGbhlOoKnT01/jXL2J3VX+UJ8K00cGSR1RpcwQ97uAsAct1INzpWppLgVOZRamDGFY5HU2zMkYueZCBmAv4KCxA9SKlnCTbHyfacNzZZrwt+37P+MJU13b4WyQYTGxzPEWxEQSNlLFQV7y3JUEXfJ7hUD21um2zWSR8TAZlZHWKMyM+hBuTlAUaczz6VYL67t1YPvE53bLhp0m1Omx5bxDxW6n3Uyw4gOquOTqGHoRcfgacNhSayL5g/EVn9nPiwpL9Qvwgx3ooorbzE42bbbRR5k1G94cT2eExD/UglYeoRrfjapFtrmvof0qI7+G2zMX/d3/EWrzmsG7Vgekfp4qnNGGkVXUuuZQyllva4B1W9ja40van/ABPEDFnFriVkKMmiKvsKv1MvIroL3528haN1IN592fksODk1/nGH7Rr/AF8xuB4DI0f416Bgu4busRBOOI/bl4kY7bqTCMR5meZkUkqHEZLFfAF7sB0vbWugMWO+fKw+AAqg+BsV9p+kDn/FGP1q/Jx32+8fzrD7T649P3jen+cwArNVoVaUVaylWMkyj+O+xXXFRYjKTG8QQsBoHVmNielwwt42NQ3b+8QxWHwUKoQcNC0ZNwcxLXBUDXkB766ilw6upVlDKeasAQfUHQ1p4LdjCxPnjw0KP9ZY0De420rap1gVAGHI6RN68kkHrKS3y2K+F2DgI5VyuZ5HZTzGcMQCOhtluKbQ1thzZdLY+EaecLmuj58CkgAkRHANwHVWAPiAQaSwuyYShXso8pa5Xs0tcaAkWtfzq1NVxyPHMgUlF8LdlHE7O2rCguzpBlHiQXYD35be+mPYW1BhPlKMhvLhpIMvIqzFdWB10sbjnXTMWy40U9nGiXtfIire3K9hr1pox2w8PK2aWCJ28XjUt8SL1el4JOR1lZEqbgxsNnxrYkLZI4ZVLW0Lstgo8Ta5P/kVC+HTf+rYQdDiUB+NdRbNwgUAKoVALBVAA9wGlqyTY0CkMsMSsDcERoCD4ggaGum/k8Q2zmnifstsLtSVmUgPKZUJ5MpYNofI3B9K0t59oNtbabyYeJ807IEj0LaIq6kadCb8gK6exGz4p1ZZo0kXN7LqrD4EVHhtTBYLHQ4KGGKOWdHYmNEWwAuoYgXOaz2H2fOgajjgcid2SnuNuF7LGYaO9+zwMKful1v+FO3DPihMGwez+yj7PMI892z2JY3te19aunFbPikN3ijc2td0VjbwuRWuuyoFIZYYlI1BWNAR6EC4pVtUpTawloqOcgzbZqSZqGakmasl3jirFYJLOvqK564y4Hs9quR/WJG3vtkP+Sr8D6j1FUrx9S2PjPjCfwlkp/s18tiUagcTewnEeDZ4w2FAOISFQJnDXAY3LCO+j2YnwFhYeUG38ii+WyvBIJIZiJo2BuQH1KN1BVsy2OugpjwuEeVsqKWazGw52VSzH3KpPupE1r10JWSV6nr5xV7C3WdObk4rtNnYRv8A28Y/dGX9KkuxX+ePmn5GoTwxe+ysL5K4+EslTDZB+fX7rfpWJpzt1pHmY9YM059JJKK9tRXocGZkatsDvL6H9Kie/cd9mYwf+3kPwF/0qX7YX2D6j/fwpj23g+1w08f14ZV97IwH515/WDbqg3pH6ua8SiOHW8hMsWDlw8WIjdsq5o0zxg3LMGK95RqbH3EVaW9uKRcHLiEw8M4wugjYI2S5QMQLHKAChI00Aqg9jbckwrM8VhI0ZQORcoGtdk6BrAi+trml9ib0zYVpGRsyyqySxvdkkVgQwcXuTqdeY8a07dJ3lm/P8ylLdq48ZNuEu3XxG2M8mUFoJFARVRQAVYBVA5Cx86vSZe+33j+dc0cLsb2W1cMejOY/31ZR+JFdOTjvX8QD8RSXaKYPHl+8nS0SVaUAoArMCs1Vl5MAKzC0BaUVavVZUTBVpPBMLEE8ia2VWtR3RrnIxINjYa++xptFlJMUmxtjYUkcd6fChezIPca4+jrf4XrxTGSAUYE8r3/jV3AkZ7/KB8qXXEAi960TNHzyNbx/2a8laMW7pNxfS/L41WxEkBNbau3Y8Lh5sRIbJHdvU9FXzJIA9a5ixW9sz4/5ax+d7USAdBYiyD7IAy+lTjjJvccTKMJCcsUJu/TNLyt6KDb1J8Kqs0/p6sLk+P2kHbnE652RthMTBHNGbpIoYe/ofMcj5ithmrnfh3xJbZ7dnIC+HY3Kj2kPVk8fNff63vsvbUWJiEsLh0PUePgRzB8jWNq6WpOfCOUsGHnNxmpFmoZqTZqy2aOKsyXUj1H51T/Grs5NqRJJJ2adkcz5S+W8kliVGpGg5fjyq4cELyL5G59Br+lc+8Wcf2u05fsKie/KGP4sa1eyhls+sV1fEm/D3hwIJxijiIcRD2TAGO+uawJ109nMLc9ahW8fD6PBIWlxkWYgmOJUdnbwHSw8TyFb2xd9Y9m4KKOICaaVu1lFzkUG1kJH0soGg5E6+FN/EjauHxksWMw5AM0eWaE2DJJHYXI+qylbEaEq3mK0qlu70ljx6dcRZtgXzlscNVtsvC/cc/GSQ1MNjf8AHX7rfpUc3Sw/Z4HCp1EEd/UqCfzqS7AW8xPgn5msnSnfrSfMxu4baPpJJRXl6K9NMqae1Uul/Bh/Cm4CnnFR5kYeINM6ai9Y3aSfErxug8ETlLePYzRY7EQKpJSaQAAEnKGJBsPs2NOvD/dP5ZiJY5EPdw8xAII+cK5Yz7mIPuqScZsHJhNppioWaMzRhg6EgiRO41iPs5PXNUw3S30ZsDHNjXjjaWTIkh7uYA2DEcgSc2o0sL6UzdqHFIZBnP1kUrDMQZRuBWWN1lRGvGwe+VrAqb6m3LSutcDjVngimTVZEVh6MAy/gfwqieMG3cXHiWwpktAUR0yXHaIw5vrrZgy25adanXAreMT4FsMx7+HNh4mNiWQ+451/drl6tbUGIxODCtgGWEBSirQFpRVrKVZcWgq0qq0KtZ00qykmFQ3evfuHZyOzteRnOSMWzt6DoL/SOg8zpTLxG4yRYPNBhcsuI1BbnHEftW9p/sjl18Dz7tLa0s8jSzOzu5uzMdT/AAHkNBT1VGeWlZMsXYXFbESbVimnfLC5MRQEZEV9A1upBCnMfA2sNKvF5O+nfz6/D/f6VyAHPjXUPDLb64zZ8Uht2iDs5OV866En1GVv2q7qVCgMJ1OeI7Bn7IkHu3Nx1qL8SN8PkGHzRt866BIvG55ufJRr62HWpni50ijZnyqiqWYnQAAXJPurl3fvexsfi3l5RjuRJ4IDpceJ1J9bdKX06d42T0Esc7RGGacsbnmb3PUnW5PnSVFO27m7suNnWGIanVm6KvVm/wB61qEhRkygDPAmzudunJj5xGlwgsZHtoq/qx6D9Aa6M2TsuPDQpDEuVEFgPzJ8SeZNae7O7cWBgEUQ82Y+0zdWb/egsKdGavL67Wd82B0E1KKdgyesGakmNDGsCayWaOAReOUJHLIxsFQi/hfmfcoauXNrY84jESynnLIzW+8xIH5Cr04u7d+S7P7AG0k/dI62IBf4JZf26g26PDaHFPFLBjUlVHRpI2jKSAAglWXM1r2Ivy869NoQunq3v799P+TLvO9sCV9jcI8UjRyKVdGKsp5gjQivdm4MyzRxDnJIqD9pgP1q0+IW4cTYmbFyYuOCNypKlGZs4RQ2UAjMSQTYa61HOF2xxLtIMpLRwBpAxXKT9GMlbmxuwNrnlT34pTSbB4CUdy28KZeKqFAA5AWHoOVPW7Mftt5gfCmRmqT7BgywrfmdT76xex03WM8e1rYULHGivKK9JiZeZlTNJHldl87j0P8A5vTzWhtOO1n8ND6H+BtS+qr7ysiTrba0r3jDu58q2czqLyYc9qvjlAtIP3e9+wK56x+1JJsgka4jRUQaBVUCwCgaDz8eZrr8oCCCLg6EHkR1BrlriFuodn46SEA9me/CfGNr2Hqpup+750toHyNh8Okst+cZsZteWaOKORyywhljvYlVJvlDc8t+QPK5tT5uLvI+zMdHK4YIQFlUggmJwDmA627rjxsPGtrYXDOXGRrJh8Rh3By51zOHQnmHUpofwNtL1L+IXDV5sQJYpIYo1gjRzK7LYxgrfRTpkCa+VXvqKg3dk/ORWtiMiXfFIrqroQysAQRqCCLgg+BGtKqtVBwb37VHOzJplkCm2GmXNlbqYgWAOhvluNdR9WritStlW05hu8IUlisMJEZGvlZSpsSDYixsQQR6g0rWJNR6QlA8QOCL4cNNgs0sYuWhOsij7B+mPL2vvVUzCu1GNVJxU4TicNisIoE2pkiHKTxZR0k/zevNqrU/6tOFPlKFq0OBW8vZYp8Mx7s63X+0QE/it/3RVYuhBsdCOn8aW2fjnhkSWM5XRgynwINx601Ym9Ssgpwcy3eNu/X/ANjC3gZyPisX5Mf2R41TdKT4hnZnYlmYlmJ1JJNyT50ts7ZzzyrFEpZ3NgB+Z8AOZNcrQVJidYljFth7ElxcywwrmZvgo6sx6AV0PuhulFgIAiaubF5CNWb9AOg6fGkNyNzI9nw2FmlexkfxPgPBR0FSJmrz2v13eHYnT7zS09G3k9YM1JE0E1gWrFZo8BBjS2EUC8jeymuvInoP19BScEBc2HvJ5AdSfKq+4u78BEOBwxJJHzrDmFPMHwZvwX71N6LTG1wZRfaEGJXvETeo47GM4N40usfmL6v+0dfS3hWxuPt6HARzYhrPMw7KKIHW2jO7n6K3yC/M2IFa26264xOFx8pGuHgDJz9oNmb17iOPfUa7M2vY28eletCIymrwHX7zJ3MG3yfb073w7S2cnaBYsXhnBAF8ssb2V8h+sDkbKega1+kv4RbC7HBmZhZ8Q2b/ALa3CfE5j7xVT7q7AbGYqOEXsxu7D6KDVj8NB5kV0bDCEVVUWVQFUDkABYAe6sftW1aqxQnj9o5pELsbDFY4s7Ko+kQPd1qbRpYADoKju7mFuxkPIaD161JKe7No7mgZ6nmL6mzfZCiiitGLQrGRAQQeRrKiiEaIlIJQ81/EdD+nuqI8VNx/5QwZ7MXxEN3i8W070X7Vhb7QHianG0IDo6+0vTxHUV5EwYAjkay7KzVZvWXA5GDOXOHeMTCzSYqdyiwIVCg2d5HuAgW4JsA510BAvapDtzfGDamzZoyOwxMLdsql9JUBOZQ2gZgpzZTrdNOejnxs4blGbH4Ze4xviEUeyx/rgPqn6XgdeptTd6bWpLG73x+053hC7ZlHKVYEEgg3BBsQRqCD0N66K4U8WFxqrhsUwXFKLKx0EwHUf9TxXrzHUDnbsGtmymx62NvjUo3j3a+TYTZ86Aq80blyCb5wwdD5HI6jT6tWWFTgHxkAD1nVjUmzVTW4PG4oFw+07jkExJB1HTtha5++PeOZq4IZlkUPGwdWF1KkEEeKkaEelIW1lZYpnrNSTNXrNSLNSDtGFEqHjBw4DZsbhl7wuZ4wOY6yqPEfS8efjelyK7Ak10rnzipuN8jm7aJfmJWNgOSPzKeh5j3jpWho9Vu/xt18JVbVj4hIEtXvwu3HGEh7eVfn5RyP0EPJfI8ifcOlQLhRun8qxPauLxQEHXkz/RHu9r4eNXuTS/aeq2/4l/7LtLVn4jPWaki1DNWBNebLZmkBAmsoIC5sPeTyA8SelKNhgi55WEagX1te3jr7I8zVbb78XO60Oz1uBo0wBKg/ZNu+32joOgPOnNNoXtPI9+fylNmoVRxHjiJxFjwMZgw5DTsNT9XwZx+SdeZ050pszePEYeczxSsJCTmYm+e5uRIDowJ11p5G7pk2TLjmu0vytQXJJJjIIYnXW8jLqfDzqLNCwAJUgX5kGx99eo01NaKVHof/AD0mVY5Y5nR27+8PaYfDdv2UE2JFwt7ZtDYKp1N1sbXPtW9an4mbx4psVNhJSEjikI7NNFYDVHb61xlYdBflUT2ptiXESdpI120AtoFA5KgGigdAKsbcXYMu0JUxuN76xKqRlgM0pS+VnP0wvK55lQNbGlu6r0gNz+/IS3c1vwLJDwy3S+SYftJBaaYAkHmqc1TyPU+4dKmYQkhRzY2H8aCae93dn/1rDn7I8B41j6WttbqDa/QewI7cwor2r1jvgcII4wo6D8a2KKK9ZMeFFFFEIUUUUQhTbOvZNm+gx732T9b0PX405Viy3FjUWUMMGE1njDAggEEEEEAgg8wRyINc78V+FDYNmxOFUthWN2UamEnofGPwPTkehN/kGE2OsZ5H6nkfs/l+WxIgYEEAgggg6gg8wR1BFJAtS0n1nMHDberFxYiLDRHPFI9jE9yqg6s6dUIFzpobag1bm2dvlsNi3wjxvNhUuYr3ItYsWAN7hbnzK28aju+3CeXCtJitlXGZGDwLq6BvaOGPPlcZR3hc5b3sKf2ZtebCTCSJiki3Bv16MjqdGB5FTXH06Xv3g/v1lqW7Fx4zDa+2JsTIZJnLuepPIeCjkB5CnzcjevHYaXJg3JFmcwtrGwRSzHKTocqnVSD51H8AsbSKJmZIye8yKGYDxCki/Tryq5OHO4cEMvyyPFLiYuzZRZMpGa1we8bNluMpAOtX6i1KU5HpxxIIpdo5bvcesLMAuLRoG+sLvH+8BmX3g+tTzAbVw+JXNBOkg+ywb45dR7xXPe9O5OFwQbPjC8hByQpECfs52L90ctbel6hkMzI2ZSVI6gkH3EVT3Fd43LJ7mQ4M69bDnpY+hFNe3t3flUDwyoSri3K5B6MPMGxHpVC4XebacODXEri5DGZzCA5z6hA1++DpzHuNZR8YdpD+tQ+sUf6AUp/8853Ienn/ABLO/wCMH7S59z9zmwOGWEKWYXLta2ZjzP5D0Ap5bBN1yr95lFc/S8Xtot/WoPSJP1BrHbW8u0hh4JpMVIExAkKhLR2yPlIOUDnofQ1B+zWdtznk+f8AEmNTtGB9pfOOxeHgXNPOqj1Cj95rfrUK23xqwsF1wiGV+jC4H77C/wC6vvqjZsQztmdix8WJJ+JqxdzuH+FxbxyQY3NkdGkgkiCyAAgkGznTT2hcVd+Cp043P+g/syBvew4Ej++u9WNnmeLFMUyOQ0KmyBh46nOfMk1obs704nByXw7HvEBozqj+AZep8xY66GrF4i7lYZsRJi5sWIFfL3BHnZnVFU5O+L3tfQVVkWLEM4khJPZvmjLqt9DdSy3IvyNtRTtDV214UfpKbAyt8U6Uw21RI64fPEmIMWcx5rktbl45c19fDWufN6t5cTipiMSxBRmHZahUIJBAXx6XOtNh2jKZe27R+1zZu0zHPm8Q3O9WRu1w9lxkpxe0Bl7Rs5jsEaQn6TgWyA8yOZueXVZUq0Sl3PvylpLXHaojFuBw/bGMJZQVw6nU8jIR9BPLxb3DXld8MKooVQFVQAqgWAA5ADwoihCqFUBVUABQAAAOQAHIVtYDZ7TNYaKPab9BWK729o27V/L9o8FTTJk9YrsrZxme59hTr5nwqWIltBWGHw4RQqiwFK16bT0LQgRZlWWGxtxhRRRV8rhRRRRCFFFFEIUUUUQmLrcWPKmySFodVBaP6vVfu+I8qda8NRZQwwZ0HEb0mDC4Nwahu+/C/C7Ru5HYz/8AOQDU/wDVXk/rofOpnidmalozlbqPot94VqfK7HLIMh8/ZPo38az3qeo7klqkNwZzFvZw3xmzyTJHniHKaO7J+11T0YD305bM36XZ+DiiwwWSZ27WZ2ByAm1owNCxChQTyGtteXRzGoTvHwmwGKuwj7CQ/Thsov5x2yH3AHzqB1KWDbaJMIy8rKb4h7egxzxYuIZJZI8k8R5q6WCuDyZWUgA/YNwKb918RgcxTHRyFWOk0bkFPJksQy9bjX1qW7Z4FYqO5w8kc69Afmn+Buv+KoxHujicLPG2Lwk/Zo4Z8qFgwGuXMLrra3PkacV62TarfrzKirA8iXDiNzsGNnfJvnGgX58kHvrbM2a+X6rHpyqkt48Rgy4XBxOiLfvyOWZ/2eSj8akeF4uYuPGGc2MZ7rYY6Jkv7PiG1Pe8+VtKhm1HjM0hhDCIuxjDWzBCe6GsSLgWFVaWmyvJc5+39yy11PCiSLc4bOlKw4yOVXZrLNG5sSTorpY28Lj3+NWvvRutghgo0mEhgwS3zIe8LhVIYhTe5A6c/CqR3Y2nHhsQs8iF+zuyKLAGS3czHoAdevKpNsfilOJJVxXz+HxIZJYRYZVYZbw+BAPI87am+tcvosewMpIA8/tCt1C8jn31kX23icO0n82iaKMCwDuXZvtN0HoKe9zN4YsDHNOQHxDARxR62A5u7noL5RpqbH1powW6mKnPzWHmcX0OQge9joPjUq2VwaxUljM8cI8L9o/wXu/4qsvspVNtjcevM5WthbKiY7w77R7R2cEnAjxeGcNGwByyoxCyKPqt7LWOncNvAR7d3cvE40/NR2TrK/djHv8ApeguatzYfC7B4ezMpncfSlsVv5Rju/G9S1VsAALAaADkPICsm3tZKxsoH16fSNpo2Y5sMie6fDfD4Ozt89MP6xhop/6adPU3PpUtJojUsbICx8v1NPmzt3eTS6novQfxpWrSajWNvtOB76CWvfXSNqRv2dslpjc3VPxPpUpw+HCKFUWArNVtyrKvSUUJSu1BMyyxrDloUUUVfK4UUUUQhRRRRCFFFFEIUUUUQhRRRRCFJywhhZgCPA0pRRCNEuxiv/Ca32W1X3eHurTld09tCPMd4fxqR14RS9mmrs6iWLYy9JG1xCtyIP8AvwrwtT1iNlRv7SD15Vpvu6v0XdffcfjWdZ2af9WjC6geIjNicFHJ7caP99Fb8wabZd1cG3PC4c/9qP8AhUjfYEnSQH1X+FJtsObxT8aWOh1I/Kf1lovqPWR1d1MGOWFgH/aj/hW3DgY4/YjRPuoq/kBTr/IM3in41ku7kh5uB6Cqz2fqm4J/WTGpqHQRtJpNpAOdP0e7C/Sdj+FbsGxYk5IL+J1qadjE/nb6Tja4f6iReGB39hCfPkPjTphd2idZW/ZX9TUiVQOQtXtalHZ9FPIGT8zFLNTY/UxDC4NIxZVApeiin4vCiiiiEKKKKIQoooohCiiiiEKKKKIQoooohCiiiiEKKKKIQoooohCsaKK4YQr2iiuQhXlFFd8IGFFFFdEPGZUUUUQhRRRRCFFFFEIUUUUQhRRRRCFFFFEJ/9k=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63500" y="3952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7" name="AutoShape 15" descr="data:image/jpeg;base64,/9j/4AAQSkZJRgABAQAAAQABAAD/2wCEAAkGBxQSEhQSEhIQFRUWFxUUGBYUFxUVFxYXFxcXFxUYFhUYHCggGBolHBYXITIhJSorLi4uFx8zODMsNygtLisBCgoKDg0OGxAQGywlICU3LDIvLCssLC8vMCwrLCwtLC4vLCwsLCw3NiwsLCwsNDcsLCwtOCwsLCw3LywsLCwwLP/AABEIAOgA2QMBIgACEQEDEQH/xAAcAAEAAQUBAQAAAAAAAAAAAAAABQECBAYHAwj/xABNEAABAwEEBQULCAYKAwEAAAABAAIDEQQFEiEGEzFBUQcUYXGSIjJCUlOBkaGx0dIVI1Ryk7LB8CQzQ6PC4RdiY3OClKLD0+KzxPEW/8QAGwEBAAIDAQEAAAAAAAAAAAAAAAEEAgUGAwf/xAAuEQEAAQMCAwcEAQUAAAAAAAAAAQIDEQQFEiExEyJBUWFxsdHh8PEyI0JigbL/2gAMAwEAAhEDEQA/AO4oiICIiAiIgIiICIiAiIgIiICIiAiIgIiICIiAiIgIiICIiAiIgK0uVSVQBBUKqIgIiICVVCrUF6KgVUBERAVCqq0lAqrlQBVQEREBEVpQXIrQrkBERAREQFQqqILQFciICIiAioSseW00yFB15+oIMlUoo58zjslp/gafxVhdJ5b9233oJVFEF0v0j9233q0mb6R+6Z70EyihCJ/pP7pnvVpE/wBKH2TPegmyqgKBwWn6WPsWe9WGO1fTB9ixBsSLW9XavpjfsWKhhtn01v2DEGyotWMVt3W2M9BhZT1LzN9W2DOaCK0MG11nJDwOOrd3x6Ag21UKjbkv6C1tLoXg4cnNPcvYeDmnMb89mS97VaAAc6AetRM4ZU0zVOIXQ25jpHRA902hod4IrUcVlLSL1xGTXMJBFNm0U2ELYbivkTjC6gkG0eMOI9ywpuZnErd/STRRFdPOPH0lLIiL0Ugq3EeCuRAREQEREBUJVVD6RXhq4zQ5nuR58z6vagsvG9sy1hyG08epR/PFBc6TnSD00sveSOCkLsMkj44Wu8UvNCeugKxBovE0Yo5bSycft9bI55dxc0uwuHRRR2lM/wA1G87I5opHb6NBoT61W/TE5hnfI8BrDhLJHNB2luTTRxJQbm219JPTx9C17SO1vmns9kbI+Nkgkklcw4XljKUY124E7fyDjXFM5tnhDycWBpNSa5551z3rEt9qDLZZ5HGgLJYwTsxGhAJ6dyDIvKyMu9rbTZXSsDXsEkZke9kjHuDTVryaOzBBC282vpWjaXWrFCIa93LJE1rd5o9pJpwy29IU4bV0oI9kIt89oNofIYYZDAyFr3MaS0Ave/CQXGpyWVdcxs1r5s18joXxGRjXuLzG5rsLmtcc8JBrmou4LRgktUZNHGd8oG8teG0I4jJUNrD7eMJrqoHBxGwFzxRp6aZ0QbZfFs/R58z+ql+45a1cWj9nks0MjjOJHRscXNmlBxEVJAxUHoWVelprDKP7OT7pXjcNow2WCpoBEzM5eCEEjotechbNDK8vdBK6IPd3z2UBYXcXUO1TfPFpOjlrxG0SjvZJ3YTucGhrajiFs93xYgZJDhibtPjdARNNM1TiGRDdsWvbbSMDmBwc4ZawOaW4XDwqEg121aEtd4GQ8ANg/E9Kj7feZkNAMLG963h0npWJr1Vru56N9pdBwRmrr8JPXrEkq1wew0INctx4hY+vVHWgAEkgACpJNAANpJ4Ly4l2m1wt4uK+ROMLqCQbR4w4j3KWXCLDpfNaLY2z3fBrDXJ5cWgU755oO5YOn8aLudmDgxokLS+gxFoIaXUzIBJoKq3bqmY5uf1tm3br7k9fDyeiIi9FMREQEVpQILloemtq7to/rSerAAt8XMtPZaSt+tL7WIIvnKrzlRWvTXoM+1W5rGlzyA3Ya5jPcVDwS2EOxtENW5+EQOnAe5HoVt4S1EY/tYvvhdutsUMbS4xR0AqaMbWm/ciYiZnEOSS6QQNzdMwHga19nTsWLadIrI8Fr5YnA7QakexdrhskD2hzY4SDmCGN9yu+TofIxdhvuRExhwiyXvd8JxRvha7Ziq9x8xdWnmWX/wDrbLvtEfr9y7Z8nQ+Ri7DfcnydD5GLsN9yDhFtv6wTU1ksLqbDVwI6MTaGivsmklhibhjlhY3bQYszxJIqT1runybD5GHsN9yt+TofIw9hvuQcRk0ssbgWm0RkEEEd1mDkdyjzeN17cUOXF0p9ROa7+Luh8jD2G+5YVuEETTIWQsazPFgaD0UyrWuyiiZwyoomqcQ0i4rCHsEsgMVnYN7HR4huaxhANDxAzrkqXnexlIAGGNuTWDcOJ6fz14l+3860v3tYO9b/ABO4u9ntjNcqN2/xco6Or2/auxjjr/l8JHXqmuUfrlUSVqaigFSSQAB1leHE2c2ojmkce85ACpJ2AcVpV42+e85xYbEC5pObhUB1Nr3nwYx6+k0Cst1tmvKdthsTSQTQmpo4Da5x8GMfj1Bdv0F0Ohu2HAyjpXUMspGbzwHBg3D8VbtWs85aHX66KI4aTQXQ6G7YcDKOldQyykZvPAcGDcPxWyoitxGHPVVTVOZEREQIiIKEJRVRAXJ+UWSkzfrS+1i6wuO8pj/n2/Wl9rUGt61NasLWL2srHPc1jGlznEBrRmSUEpd9hM00EQ750jCN4a1vdPJHQ0HzjqXQdM9JWxAwso+R3fcGNOedPCI2Ddt4V1uSRl1x4Wlslte2jnd82Bpzwjp9u05UB1J85JJJJJJJJzJJ2kneVS1Gox3aXT7Ns83MX7scvCPP19vn269I0Z0hwZipjJ7pu9p4jp9q36GZr2hzSCDmCF8/2O3OjdiaesbnDgV0DRbSQNFRUxk90zew8R0+1RY1HhLPd9omP6lv8+7oaKyGVr2hzSCDmCFerzlZjArSFco69LxZEx0kjg2NoqSfV1knIDeomcM6KJrnEF429kbHPe4NY3Mk/nPoG9cq0h0hdan72xt71n8TuLvZsG8nF0l0lfa372xNPcM/idxcfVsG8mGMq1t/UcXKOjt9r2iNPEV3I73x92YZU1qwtaqGXp6epVuJuuzSDHVrmABmSdw3rWtIbzdMwthq2HE1mI5GRxcBtG1gOfmHBJbSbScLS5sIyJGRl6Pq/nqtvWgja0CgEkQAG7u2q/YscuKpyO7br3uysz7y77oLodDdsOBlHSuoZZSM3ngODBuH4rZURXYjDmqqpqnMiIiIEREBERAREQFxblOd+kD60v3mrtK4VysXhHFaRrHUqZaZE+EOAQa3VSdz6SOsYe6OGN0jgW611S6MHxG7On0blq/y7B5T/S73J8uQeU/0u9yxqjMYetm5FuuKpiJx4Smucl5Ly4uLiSSTUuJ2knimLeoSz3lHi7h9QfBoR5xUKSbJXPaCtLdt1W6sS+naDV2tZaiu3/uPJkGRe9ht7onh7D1g7HDgVgkoF5xOF2q3TVTiejrGimkoAxNqYye6ZvYeI6faugQzNe0OaQWkVBC+cLBeD4Xh7OojcRwPvXUtE9IY9TLK6TDE0Bzg7wXVpSnE7ABtyWx02oz3ZcXvWzTRPa2/z09/lt963kyKN0kjgyNoqXH85k7AN64xpTpM+2yVzbE09wzhuxvptcfVWg3k+eluk77dJvZCw9wz1Y302uPq2DeTAY+C8NRqePlT0bbZ9ljTUxcux3/+fv8Ar39zImsXgSqVVXLf8MYZGsUZLKbQaCoiBzOwyEfwrEt1va6mJxbCSRWh+cc3CXDLYBib6V6NvqACgeAB/Vd7lsdNpv7qnGb3vWc2LE8vGfok20AoKADcvC8c2tG/WRffasQX3D4/+l3uVsl6RSFrGPq7Gzc4bHCuZCvuRfWCIiAiIgIiICIiAiKwjNBcCvmzl3P6Wzrm+8F9JgL5r5cs7Y3rm++EHM6K5jRtOz2q4NVSKoMq6G4p42175zW1G4OcG5DzrfNILkmu6cwzCrTUseO9e3xm8DxG70FabovYzJaYgCAGvY9xO4Ne0/yX1lpJcMNthdDM2oObXDvmO3Oadx9q8b1mLkerZ7ZuNWjuf4z1+r5+jAIqMwfWrnRq6+7nmu2cwzCrDmx4717fGbwPFu70Fe8YDgCMwd61FduaZxL6Fp9XRepiumWLq1URnZnTaeGWyvpPpWWIkMaxw9+0Yhj9Cpq1mCNXRR51yAGZJzAAzPsThRN3EZYTYjnTcCT1DaoyCzy2+ZtlsjS4uOe4UG17jujH5zIWW501vnbY7E3FiNS4ZA+M5zvBYOPm6+8aC6HQ3bDgZR0rqGWUjN54Dgwbh+Kv6fTeMuU3fepmJt2/39vzo4Jyq3GLFHY7MHYsHOA51KYnHVFxp1n0ALnwauucv7fnoPrWn/ZXKAFsHITMzOZW0AFAc9/T1LLuMfPs+sPaFi4Fsejd0DWROeXlzqPDWYRhZXJz3OyFdw2oh9dIqAqqAiIgIiICIhQWlVAQBVQF82ctTa23zzffC+k1838sIrbT1y/fQc5wJgWXq1cyHj6UGToxaBHaGBwOF7mMNNoq9tD6Qvr6i+PbEyk0P99F99q+xEEVpHcENthMMzag5tcO+Y7c5p3H2rgt7XVNdloMM4rGc2vHevb4zeni3+RX0eorSS4IbdC6GZtQc2uHfMduc08favG9ZiuPVs9u3GvS1Yn+Px6w4pGA4AtNQcwVdqlg3nd891WgwTgujdm1w717fGZwPFv8ipeNzS3GCC2la1ypxruWtmiYnEu2t6mmumKqZ5MdsHUBvJyA6yoOWSa3zNsNhaTiPdHYDTvnPcNjBx9uQSaee8JhYrE3E1xzdmKgd8558GMdP4gLumguh0N2w4GUdK6hllIzeeA4MG4firVix4y0G6bry4KDQbQ6G7YcDO6ldQyykZvPAcGDcPxWyoivRGHLVVTVOZfP/L6356z/AFrT/sLlOBdd5eWfPWbrtX/rrlurRDEwLaLitLHuiDnNDgI2Oa/FR2rdVjmloPE1aVCuh/n0LJuiP55nWPaEH19RVREBERASqK3CguREQEREBfOvKq3FbX9DpPvr6KXCeVWwFtteSMjR46Q4D+IOQc5ECGJSRhVNQgw7JD85FUhobIx5ca0Aa7Edgru9a7kOVeDxG9t3/GuUXFcjrVaI4GnCXmhcRUNaAXONN+QOW80U3M26w7U6q2YQS3nIkBNdmPVUwlu/jTcg34cq1n8Vn2jv+NXjlTs/CP7Q/AuYXVcsT7Pb5DicYGwmJ3e9/I5pLmgnaAMqmi8dFLqZPbIIZQSx7iHAEg0DHHaNmYCDomkWmNht0LoZxFTa1wkOJjtzmnBkfbsXL7VYj+ojtln1LjVzi4gZcW0rXoGWSlbk0fjmln1j3R2ezh8kjm5vLQ4hrW18I0Po6Vm2O7bBbH83s8Vos8zg7VOfJrGPcAThkHgVAPe/yOFVumqcytWdZds0TRTPKWx6DX1d92w4I3wukdQySl9HPI2ADD3LRub7TmtoHKRZfKQ/af8AVckuO5GSQ210jXY4Ig5grSj8RBqN+xZF0XNZ2WY2y161zHPMUcURDTI4Cri5/gtGezPLqBziMK1VU1TmXVByj2TysH2v/VXjlEsnlrP9qPhXHL5isbow+zMnikxUMTzrGFtCcTZNoNaCh4+dTV7WC77KYmPstokc+GKUubOWirwailOIPpRDw5Wb0htclndDIx9NeXYDiw49ThqenAfQtE1NOv2LYr45u4t5tDJFQHFjk1lTlSmWVM/So3UII4RLKu2H51hHjD2he+oU3ofdZltcLKbZGV6sQLj2Q5B9IIiICIiAiIgIiICKhKAoKrReVS4DNALRGKvhBxAbTHtJ62nPqLlvSIPmdsNRUK4WZdD0y5P5I3utFgaHsJxPs2wji6E/weiuQGiwW+Jziwu1cgNHRyjVvaeBa7egmdAY6W6P6soHXq3LXG2dT9jxRvbIw0c0hzTt/wDoUzHabO5xlNiaZO+PduMWI+EYuFc8OaCP0Qaxtnt+tYXswWerQ4sJGsf4QzGdCs3Reex87hEdjkjfiOF5ne8A4HZ4SKHKvpWPFawyO0RNjymDBkaBuFxdkM68Oiix7ok1E0c2EuwGtK0rkRtpltQXXTF8xeo3lsZ8wleT7Vg6Gwfp1n/vPwNfUs+77U6KV0jWgh+Jr2Oza9jjUtPvWdFeMUNXWazauUggSOkdJgrkcAI29KDFu2Pub1pvY7/yuWLeEVbssg4TWivWSSPUvW7p9UydmEnXMDK1phzrXZmsy7Rq4zDMyN8TiH6t7yxzXUoHNcAcJpx2oNN1C3bSSWzNdBrrK+V/NoO7Ezo8qGgwgbdufSsS9NXh1UVmbFR2Iuc4ySONMu7OxuezYsu0W+zyhmtsr3OZGyOomc2oYKDIDpPpQaleLI3PJhidEygowvMhrvOI5rF5utkvFkTsOphdEBWtXmSuym0Zb/SsLVDZUV4bfUgixZehdP5LdHMFbU8Z0LWV3k9+7+Ef4lj6KaEvkIltDSxm3Ccnv83gjpOftXS44w0BrQAAAABkABsACC5FYCVcAgqiIgIiICIiC0orkQEREBRd9aOWW1ilps0MtMgXtBcPqv75vmKlEQaG/kiurwYJW9DZ56et6ubyS3bSmrn4/r5uBHjdK3gBXIND/oiuzyc/283xKv8ARHdnk5/t5viW9og0Qckl2+Tn/wAxN8Sr/RLdvk7R/mJviW9Ig0ePkpu5pDhHPUEEVnmOYz2FyzG8n9jFaNmFXFx+dkzJ455joW2Ig02Xk0sDqVjmyFB89IMqk0yPSqDkvu/yc320vxLc0QafHya3eP2Up6DNL8Snbr0fs1n/AFMEbD41Ku7bqu9ak0QFaSqkIAgAKqIgIiICIiAiIgIiICIiAiIgIiICIiAiIgIiICIiAiIgIiICIiAiIgIiICLXb6Y4SsYx8rQWFxo+TcdwxZnYPOsayY9bF87K5jydr5OB/rZjL1dRNKrWcNfBwz1iM++PqjLa0UPGZfJOdszE7m8ARTEdme/0KpMw/YPOzZaDlsrtOe8/mqupS6KJIlyIic4ED9u4EGp6SCKU/OzLs8FRV4e08BK93rqgy0XhzVvGTtyfEnNW8ZO3J8SD3ReHNW8ZO3J8Sc1bxk7cnxIPdF4c1bxk7cnxJzVvGTtyfEg90XhzVvGTtyfEnNW8ZO3J8SD3ReHNW8ZO3J8Sc1bxk7cnxIPdF4c1bxk7cnxLGtd3k5slkaRnQueWnzYgc9m315rGqZiMxGRIIo+xQlwq8u6g+QUO/wAL8+oZPNW8ZO3J8SU1cUZHui8Oat4yduT4k5q3jJ25PiWQ90UXej9UAQHmtfDl3DoJXo7f83OcicpHZ9XddKxiuJqmmOsCQRYsUAO3WDPyknv6VfzVvGTtyfEsh7ovDmreMnbk+JV5uOL+2/3oI6+rrfK5skbwHNBbRwyINa128SKELEuu55dY2WZzRhJIYKHbXhkNtd6IqtWkt1XOOc+fXlnzwjD2+QWitGvrlmJKZBpYPBp3tBszoK1zq+Qm7ML+JrITU0Izq3PaqIrSXpBczWEFokBGf608COHAn8kpHczaglr6im2TZTKoAFK5BEQSeN/iDtfyTWP8Qdoe5EQXMc6ubQBxrX1UXoiICIiAiIgIiICIiAiIgIiIMG9IpXAao0Odc8O7LcvQslqaPjplQFpNMs8w4Vz/ADxIsYoxVNXmBZLudHWg2tNK7zQHL0lUwzeNDX6jqb6eH1ehEWQ9Yw+vdFmHgAa+mv4L2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39552" y="1325707"/>
            <a:ext cx="7128792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Работая с нами вы получите</a:t>
            </a:r>
            <a:endParaRPr kumimoji="0" lang="pl-PL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лучший продукт высочайшего качества</a:t>
            </a:r>
            <a:endParaRPr kumimoji="0" lang="pl-PL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бесплатное торговое оборудование</a:t>
            </a:r>
            <a:endParaRPr kumimoji="0" lang="pl-PL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высокий сервис в обслуживании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Obraz 25" descr="krecio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1340768"/>
            <a:ext cx="1553874" cy="5256584"/>
          </a:xfrm>
          <a:prstGeom prst="rect">
            <a:avLst/>
          </a:prstGeom>
        </p:spPr>
      </p:pic>
      <p:pic>
        <p:nvPicPr>
          <p:cNvPr id="30" name="Obraz 29" descr="MONE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7624" y="3284984"/>
            <a:ext cx="4276725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1331640" y="307499"/>
            <a:ext cx="6480720" cy="71508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INES COSMETICS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9" name="Picture 17" descr="https://encrypted-tbn3.gstatic.com/images?q=tbn:ANd9GcSYjwaHMasBqYN_cmGZ5FoEjigZpTqj7zvmfyPJP9v3_I-zGR-47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76672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217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Motyw pakietu Office</vt:lpstr>
      <vt:lpstr>Косметика и успех </vt:lpstr>
      <vt:lpstr>Слайд 2</vt:lpstr>
      <vt:lpstr>Слайд 3</vt:lpstr>
      <vt:lpstr>Слайд 4</vt:lpstr>
      <vt:lpstr>Слайд 5</vt:lpstr>
      <vt:lpstr>INES COSMETICS</vt:lpstr>
      <vt:lpstr>Слайд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Mario</dc:creator>
  <cp:lastModifiedBy>OLEG</cp:lastModifiedBy>
  <cp:revision>172</cp:revision>
  <dcterms:created xsi:type="dcterms:W3CDTF">2014-02-09T12:02:13Z</dcterms:created>
  <dcterms:modified xsi:type="dcterms:W3CDTF">2014-06-17T11:43:54Z</dcterms:modified>
</cp:coreProperties>
</file>