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66D4C-3F86-4F84-91E3-01435979480C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0504C-A3D3-4986-8F7D-C43C1DCF8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0504C-A3D3-4986-8F7D-C43C1DCF83F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>
            <a:lvl1pPr>
              <a:defRPr>
                <a:ln>
                  <a:gradFill>
                    <a:gsLst>
                      <a:gs pos="0">
                        <a:schemeClr val="accent1">
                          <a:lumMod val="5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gradFill flip="none" rotWithShape="1">
                  <a:gsLst>
                    <a:gs pos="0">
                      <a:schemeClr val="accent1">
                        <a:lumMod val="5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  <a:alpha val="79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241300" dist="38100" dir="5400000" rotWithShape="0">
                    <a:schemeClr val="bg2">
                      <a:lumMod val="10000"/>
                      <a:alpha val="30000"/>
                    </a:scheme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/>
              <a:lightRig rig="threePt" dir="t"/>
            </a:scene3d>
            <a:sp3d extrusionH="57150" contourW="12700">
              <a:bevelT w="82550" h="38100" prst="coolSlant"/>
              <a:contourClr>
                <a:schemeClr val="bg2">
                  <a:lumMod val="25000"/>
                </a:schemeClr>
              </a:contourClr>
            </a:sp3d>
          </a:bodyPr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65193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00305"/>
            <a:ext cx="4040188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9651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00305"/>
            <a:ext cx="4041775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5984" y="571480"/>
            <a:ext cx="6400816" cy="8461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4414" y="1600200"/>
            <a:ext cx="747238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A5F26-DA64-4D27-9D2D-D1B6044C96BB}" type="datetimeFigureOut">
              <a:rPr lang="ru-RU" smtClean="0"/>
              <a:pPr/>
              <a:t>12.11.2012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3200" kern="1200" dirty="0">
          <a:ln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79000"/>
                </a:schemeClr>
              </a:gs>
            </a:gsLst>
            <a:lin ang="5400000" scaled="0"/>
            <a:tileRect/>
          </a:gradFill>
          <a:effectLst>
            <a:outerShdw blurRad="241300" dist="38100" dir="5400000" rotWithShape="0">
              <a:schemeClr val="bg2">
                <a:lumMod val="10000"/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512167"/>
          </a:xfrm>
        </p:spPr>
        <p:txBody>
          <a:bodyPr/>
          <a:lstStyle/>
          <a:p>
            <a:r>
              <a:rPr lang="ru-RU" dirty="0" smtClean="0"/>
              <a:t>ТОНИКИ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264184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Эффективная линия 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ЦВЕТОЧНЫХ ТОНИКОВ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для очищения, увлажнения и свежести кожи лица и тела!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Разная упаковка – на разные случаи жизни!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Вы  можете использовать нежные цветочные тоники дома, просто очищая и тонизируя кожу утром и вечером. А если коже не хватает влаги и свежести в офисе – просто распылите средство на лицо и открытые участки тела. Мгновенный эффект – и никакого вреда для макияжа!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Тоник Тубероза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00200"/>
            <a:ext cx="4869754" cy="452596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</a:t>
            </a:r>
            <a:r>
              <a:rPr lang="ru-RU" sz="2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вежесть </a:t>
            </a:r>
            <a:r>
              <a:rPr lang="ru-RU" sz="2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 природная нежность  </a:t>
            </a:r>
            <a:br>
              <a:rPr lang="ru-RU" sz="2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2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Для кожи </a:t>
            </a:r>
            <a:r>
              <a:rPr lang="ru-RU" sz="2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лица, шеи и декольте</a:t>
            </a:r>
            <a:br>
              <a:rPr lang="ru-RU" sz="2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2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  </a:t>
            </a:r>
            <a:r>
              <a:rPr lang="ru-RU" sz="2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маслом туберозы и </a:t>
            </a:r>
            <a:r>
              <a:rPr lang="ru-RU" sz="2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Д-пантенолом</a:t>
            </a:r>
            <a:endParaRPr lang="ru-RU" sz="23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ru-RU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Тоник с изысканным ароматом экзотической туберозы эффективен для глубокого увлажнения и очищения кожи. Масло туберозы  успокаивает,  питает и освежает кожу, придает  нежность и волшебную притягательность.    Его действие дополняет </a:t>
            </a:r>
            <a:r>
              <a:rPr lang="ru-RU" sz="23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Д-пантенол</a:t>
            </a:r>
            <a:r>
              <a:rPr lang="ru-RU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который  увлажняет, успокаивает  и способствует  активной регенерации.   Бархатная кожа и ароматное наслаждение – это результат использования </a:t>
            </a:r>
            <a:r>
              <a:rPr lang="ru-RU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тоника!</a:t>
            </a:r>
            <a:endParaRPr lang="ru-RU" sz="23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D:\Фото\Фото 2012\full_size\тоники для лица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628800"/>
            <a:ext cx="2016224" cy="41667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Тоник Флер де </a:t>
            </a:r>
            <a:r>
              <a:rPr lang="ru-RU" dirty="0" err="1" smtClean="0"/>
              <a:t>Оранж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00200"/>
            <a:ext cx="4653730" cy="4525963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Антистресс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и свежесть 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Для кожи 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лица, шеи и декольте  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 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маслом флер де </a:t>
            </a:r>
            <a:r>
              <a:rPr lang="ru-RU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оранж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и </a:t>
            </a:r>
            <a:r>
              <a:rPr lang="ru-RU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Д-пантенолом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Тоник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 тонким нежным ароматом цветков апельсина прекрасно подходит как в качестве освежающего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спрея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для лица, шеи и декольте, так и в качестве обычного тоника для лица. Масло   флер де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оранж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освежает и восстанавливает   кожу,   придает упругость, разглаживает. Его действие дополняет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Д-пантенол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 увлажняющее действие которого делает кожу эластичной, успокаивает и способствует  активной регенерации.   Увлажненная, наполненная жизненной энергией кожа с каждым днем будет более гладкой и упругой.</a:t>
            </a:r>
          </a:p>
          <a:p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50" name="Picture 2" descr="D:\Фото\Фото 2012\full_size\тоники для лица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916832"/>
            <a:ext cx="2016223" cy="41667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Тоник Розовая вода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00200"/>
            <a:ext cx="5013770" cy="4525963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Эликсир молодости и красоты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Для кожи 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лица, шеи и декольте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  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розовым маслом и провитамином В5  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ru-RU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Тоник Розовая вода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признанный  эликсир  молодости и красоты,  нежный  уход  для сухой  и  тонкой   кожи.  Масло розы разглаживает кожу, насыщает свежестью, помогает сохранить   молодость и упругость.   Его действие дополняет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Д-пантенол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который  увлажняет, успокаивает и способствует  активной регенерации.   Придайте коже  сияние молодости, ощущение свежести и утонченное благоухание цветущей розы! </a:t>
            </a:r>
          </a:p>
          <a:p>
            <a:endParaRPr lang="ru-RU" dirty="0"/>
          </a:p>
        </p:txBody>
      </p:sp>
      <p:pic>
        <p:nvPicPr>
          <p:cNvPr id="3074" name="Picture 2" descr="D:\Фото\Фото 2012\full_size\тоники для лица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772816"/>
            <a:ext cx="2020931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Тоник Лавандовая вода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00200"/>
            <a:ext cx="5013770" cy="4525963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Природная    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нежность  и защита 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Для кожи 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лица, шеи и декольте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 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эфирным маслом лаванды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Энергетический увлажняющий  тоник  для лица и тела  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ЛАВАНДОВАЯ ВОДА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 божественным ароматом благодаря  маслу  французской лаванды отлично тонизирует кожу, защищает ее от высушивания,  успокаивает, освежает и дезодорирует. 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Д-пантенол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увлажняет кожу, делает кожу упругой, предупреждает образование морщин.  Используйте тоник ежедневно, и благодарная кожа подарит  яркое сияние, здоровый цвет и энергию.  </a:t>
            </a:r>
          </a:p>
          <a:p>
            <a:endParaRPr lang="ru-RU" dirty="0"/>
          </a:p>
        </p:txBody>
      </p:sp>
      <p:pic>
        <p:nvPicPr>
          <p:cNvPr id="4098" name="Picture 2" descr="D:\Фото\Фото 2012\full_size\тоники для лица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988840"/>
            <a:ext cx="1916400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S01035167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DE88507-060B-42D1-89C8-39E512EFE8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TS010351676</Template>
  <TotalTime>0</TotalTime>
  <Words>100</Words>
  <Application>Microsoft Office PowerPoint</Application>
  <PresentationFormat>Экран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TS010351676</vt:lpstr>
      <vt:lpstr>ТОНИКИ</vt:lpstr>
      <vt:lpstr>Тоник Тубероза</vt:lpstr>
      <vt:lpstr>Тоник Флер де Оранж</vt:lpstr>
      <vt:lpstr>Тоник Розовая вода</vt:lpstr>
      <vt:lpstr>Тоник Лавандовая вода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:description>Шаблон оформления к 8 Марта</dc:description>
  <cp:lastModifiedBy/>
  <cp:revision>1</cp:revision>
  <dcterms:created xsi:type="dcterms:W3CDTF">2012-11-12T06:35:49Z</dcterms:created>
  <dcterms:modified xsi:type="dcterms:W3CDTF">2012-11-12T07:12:18Z</dcterms:modified>
  <cp:category>Шаблон оформления к 8 Марта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TC103516769990</vt:lpwstr>
  </property>
</Properties>
</file>