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61263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14" y="-72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0840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862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3616" y="334306"/>
            <a:ext cx="2745753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788" y="334306"/>
            <a:ext cx="8064606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61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285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925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0788" y="1944576"/>
            <a:ext cx="5404250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261" y="1944576"/>
            <a:ext cx="5406107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497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69" y="1692534"/>
            <a:ext cx="4724776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69" y="2397901"/>
            <a:ext cx="4724776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4"/>
            <a:ext cx="472663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324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541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5681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7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233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2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705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5"/>
            <a:ext cx="9624060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69EA-BFC6-40DF-A0F7-16BE1047574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4" y="7008172"/>
            <a:ext cx="2495127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7A15-1BC9-441C-B4AE-57E9DE816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3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!!! Макеты\Эспри Бел Парфюм\Презентации\Карло\JPEG\Карло_презентация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0"/>
            <a:ext cx="10693400" cy="756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10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!! Макеты\Эспри Бел Парфюм\Презентации\Карло\JPEG\Карло_презентация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16"/>
            <a:ext cx="10747300" cy="75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24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!!! Макеты\Эспри Бел Парфюм\Презентации\Карло\JPEG\Карло_презентация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-40212"/>
            <a:ext cx="10747300" cy="76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04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!!! Макеты\Эспри Бел Парфюм\Презентации\Карло\JPEG\Карло_презентация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-34616"/>
            <a:ext cx="10747300" cy="75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3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!!! Макеты\Эспри Бел Парфюм\Презентации\Карло\JPEG\Карло_презентация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-40212"/>
            <a:ext cx="10747300" cy="7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73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!!! Макеты\Эспри Бел Парфюм\Презентации\Карло\JPEG\Карло_презентация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8" y="-5226"/>
            <a:ext cx="10705718" cy="75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15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!!! Макеты\Эспри Бел Парфюм\Презентации\Карло\JPEG\Карло_презентация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" y="-1"/>
            <a:ext cx="10690447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73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</cp:revision>
  <dcterms:created xsi:type="dcterms:W3CDTF">2014-08-11T07:16:22Z</dcterms:created>
  <dcterms:modified xsi:type="dcterms:W3CDTF">2014-08-11T07:23:25Z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