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63A97-6953-42D4-8C59-08AA659DF1F2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3BA1F-0258-4AA5-A24C-FD2573928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3BA1F-0258-4AA5-A24C-FD25739289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31AE14-DFA4-44F0-87F7-3CE166091DA8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B0A9E2-BEBD-49D8-92CB-B9BF31F7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Линия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ACTUEL PLACENTA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лица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996952"/>
            <a:ext cx="6048672" cy="331236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dirty="0" smtClean="0"/>
              <a:t>       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Плацентарная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косметика обеспечивает моментальный и фундаментальный эффект. Экстракт растительной плаценты ускоряет регенерацию тканей, усиливает биохимические процессы в клетках, стимулирует иммунную систему. Ферменты плаценты блокируют действия свободных радикалов, стимулирующих процессы старения. </a:t>
            </a:r>
            <a:endParaRPr lang="ru-RU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Природа </a:t>
            </a:r>
            <a:r>
              <a:rPr lang="ru-RU" sz="3000" b="1" i="1" dirty="0">
                <a:solidFill>
                  <a:schemeClr val="accent1">
                    <a:lumMod val="75000"/>
                  </a:schemeClr>
                </a:solidFill>
              </a:rPr>
              <a:t>не создала пока ничего более лучшего для омоложения кожи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        Предлагаемая линия клеточных косметических средств 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3000" b="1" i="1" dirty="0" err="1" smtClean="0">
                <a:solidFill>
                  <a:schemeClr val="accent1">
                    <a:lumMod val="75000"/>
                  </a:schemeClr>
                </a:solidFill>
              </a:rPr>
              <a:t>Actuel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b="1" i="1" dirty="0" err="1" smtClean="0">
                <a:solidFill>
                  <a:schemeClr val="accent1">
                    <a:lumMod val="75000"/>
                  </a:schemeClr>
                </a:solidFill>
              </a:rPr>
              <a:t>Placenta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 позволяет: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-разгладить и уменьшить морщины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-ускорить регенерацию новых клеток и усилить упругость кожных мышц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-интенсивно увлажнить и питать кожу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-удалить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пигментацию (веснушки) и улучшить цвет лица</a:t>
            </a:r>
          </a:p>
          <a:p>
            <a:pPr algn="l"/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           Косметические средства с экстрактом растительной плаценты помогут Вам не только сохранить свежесть и чистоту Вашей кожи, но и вернуть ей вторую молодость!</a:t>
            </a:r>
          </a:p>
          <a:p>
            <a:pPr algn="l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Лифтинг-маска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для шеи и декольте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экстрактом плаценты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87008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Интенсивный уход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для увядающей кожи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Ничто так не выдает возраст, как увядающая кожа шеи и декольте. Роскошная лифтинг-маска благодаря экстракту плаценты обеспечивает подтягивающий эффект, укрепляет клетки соединительной ткани. Протеины шелка  и гиалурона укрепляют структуру и рельеф кожи, моделируют овал лица, оказывая лифтинговое действие. Комплекс витаминов А, Е,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масла карите обладает мощным регенерирующим и увлажняющим действием, уменьшает глубину морщин, устраняет следы усталости и разглаживает кожу. Кожа области шеи и декольте вновь приобретает тонус и подтянутый вид. Рекомендуется использовать 2-3 раза в неделю в течение месяца.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 чистую влажную кожу шеи и декольте нанести маску слоем 1-2 мм. Через 10-15 минут маску снять салфеткой.</a:t>
            </a:r>
          </a:p>
          <a:p>
            <a:endParaRPr lang="ru-RU" dirty="0"/>
          </a:p>
        </p:txBody>
      </p:sp>
      <p:pic>
        <p:nvPicPr>
          <p:cNvPr id="39938" name="Picture 2" descr="http://krasota.by/pic/dcontent/1251967474.lifting_maska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20888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Маска </a:t>
            </a:r>
            <a:r>
              <a:rPr lang="ru-RU" sz="2400" dirty="0" err="1" smtClean="0"/>
              <a:t>Плацентарно-коллагеновая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487375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Энергетический эликсир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для омоложения кожи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Потрясающий эффект маски заключается в экстракте плаценты, который совместно с морским коллагеном призван остановить процессы старения кожи, активно питает кожу, увеличивает выработку энергии клетками кожи, косметически осветляет лицо. Сильнейший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антиоксидантный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комплекс масла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липоевой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кислоты быстро и кардинально улучшает внешний вид кожи, стимулирует активность клеток кожи, обеспечивая эффект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лифтинга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Эффект маски усиливается витаминным комплексом, дающим мгновенный и длительный увлажняющий эффект. В результате кожа становится эластичной и упругой, разглаживаются морщины и мимические линии.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Регулярное применение маски обеспечивает коже состояние комфорта.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чистую влажную кожу лица и шеи нанести маску слоем 2мм, исключая участки вокруг глаз и губ. Через 10-15 минут маску снять салфеткой. Применять1-2 раза в неделю.</a:t>
            </a:r>
          </a:p>
          <a:p>
            <a:endParaRPr lang="ru-RU" dirty="0"/>
          </a:p>
        </p:txBody>
      </p:sp>
      <p:pic>
        <p:nvPicPr>
          <p:cNvPr id="40962" name="Picture 2" descr="http://krasota.by/pic/dcontent/1252670153.maska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348880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Гель-тоник для лица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экстрактом плаценты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Тонизирует,</a:t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увлажняет и</a:t>
            </a:r>
            <a:br>
              <a:rPr lang="ru-RU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освежает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кожу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Мягкий очищающий гель-тоник — совершенное средство для ухода за кожей любого типа в течение дня. Деликатно очищает кожу лица и шеи от загрязнений и легкой косметики, повышает эластичность и упругость тканей, придает лицу здоровый вид благодаря своему насыщенному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составу. Экстракт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плаценты ускоряет обновление тканей, эффективно борется с преждевременным старением. Экстракты зеленого чая и алоэ наделяют тоник смягчающим и заживляющим свойствами, активизируют процесс снабжения клеток кислородом.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Гиалурон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в комплексе с морским коллагеном великолепно увлажняет кожу, повышает активность других ингредиентов.</a:t>
            </a:r>
          </a:p>
          <a:p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Способ применения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: нанести на кожу с помощью ватной подушечки, протереть лицо по линиям наименьшего растяжения. Применяется по мере необходимости в качестве тонизирующего средства в течение дня.</a:t>
            </a:r>
          </a:p>
          <a:p>
            <a:endParaRPr lang="ru-RU" dirty="0"/>
          </a:p>
        </p:txBody>
      </p:sp>
      <p:pic>
        <p:nvPicPr>
          <p:cNvPr id="14337" name="Picture 1" descr="C:\Documents and Settings\Helena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071810"/>
            <a:ext cx="2447925" cy="188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Крем-сливки</a:t>
            </a:r>
            <a:r>
              <a:rPr lang="ru-RU" sz="2400" dirty="0" smtClean="0"/>
              <a:t> для снятия макияжа</a:t>
            </a:r>
            <a:br>
              <a:rPr lang="ru-RU" sz="2400" dirty="0" smtClean="0"/>
            </a:br>
            <a:r>
              <a:rPr lang="ru-RU" sz="2000" dirty="0" smtClean="0"/>
              <a:t>с экстрактом плаценты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Бережное очищение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тусклой увядающей кожи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Univers Condensed" pitchFamily="34" charset="0"/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Мягкое очищающее средство позволяет легко и деликатно удалять макияж и загрязнения, подготавливая кожу к дальнейшему уходу.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ЭКСТРАКТ РАСТИТЕЛЬНОЙ ПЛАЦЕНТЫ корректирует овал лица, разглаживает морщины, восстанавливает эластичность, улучшает цвет лица. МАСЛО КАРИТЕ защищает, регенерирует и подтягивает. МАСЛО АВОКАДО разглаживает сеть мелких морщин. МАСЛО ЖОЖОБА наделяет кожу упругостью, гладкостью и легкостью. ПАНТЕНОЛ увлажняет, успокаивает при раздражении и шелушении. ЦЕРАМИДЫ и КОЛЛАГЕН препятствуют образованию морщин. ГИАЛУРОН насыщает кожу влагой.</a:t>
            </a:r>
          </a:p>
          <a:p>
            <a:r>
              <a:rPr lang="ru-RU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Применение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: нанести на кожу с помощью ватного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спонжа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, протереть лицо и шею по линиям наименьшего растяжения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nivers Condensed" pitchFamily="34" charset="0"/>
              </a:rPr>
              <a:t>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Univers Condensed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Univers Condensed" pitchFamily="34" charset="0"/>
              </a:rPr>
              <a:t>235 </a:t>
            </a:r>
            <a:r>
              <a:rPr lang="ru-RU" dirty="0" smtClean="0">
                <a:solidFill>
                  <a:srgbClr val="FF0000"/>
                </a:solidFill>
                <a:latin typeface="Univers Condensed" pitchFamily="34" charset="0"/>
              </a:rPr>
              <a:t>г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290" name="Picture 2" descr="http://krasota.by/pic/dcontent/1403703128.120_90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714488"/>
            <a:ext cx="1714512" cy="3531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 против морщин дневной</a:t>
            </a:r>
            <a:br>
              <a:rPr lang="ru-RU" sz="2400" dirty="0" smtClean="0"/>
            </a:br>
            <a:r>
              <a:rPr lang="ru-RU" sz="1800" dirty="0" smtClean="0"/>
              <a:t>с экстрактом плаценты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8737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омолаживающее действие экстракта 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растительной плаценты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позволяет: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разгладить и уменьшить морщины;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ускорить регенерацию новых клеток и усилить упругость кожных мышц;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интенсивно увлажнить кожу;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улучшить цвет лица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Синергия активных компонентов запускает механизм омоложения кожи: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Витамины A, E, F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предупреждают преждевременное старение, наделяют кожу эластичностью.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карите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разглаживает неглубокие и мимические морщинки на лице и заметно повышает тонус, упругость и свежесть кожи.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авокадо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способствует разглаживанию сети мелких морщин, питает кожу.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Экстракт женьшеня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стимулирует обновление клеток кожи, предотвращает преждевременное возникновение морщинок, повышает жизненные силы и упругость.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Гиалурон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насыщает кожу влагой и заряжает энергией</a:t>
            </a:r>
          </a:p>
          <a:p>
            <a:endParaRPr lang="ru-RU" dirty="0"/>
          </a:p>
        </p:txBody>
      </p:sp>
      <p:pic>
        <p:nvPicPr>
          <p:cNvPr id="5" name="Picture 2" descr="http://krasota.by/pic/dcontent/1406533575.120_99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833419"/>
            <a:ext cx="2357454" cy="4872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 против морщин ночной</a:t>
            </a:r>
            <a:br>
              <a:rPr lang="ru-RU" sz="2400" dirty="0" smtClean="0"/>
            </a:br>
            <a:r>
              <a:rPr lang="ru-RU" sz="1800" dirty="0" smtClean="0"/>
              <a:t>с экстрактом плаценты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15000" cy="487375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омолаживающее действие экстракта 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растительной плаценты 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позволяет: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разгладить и уменьшить морщины;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ускорить регенерацию новых клеток и усилить упругость кожных мышц;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интенсивно увлажнить кожу;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улучшить цвет лица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омолаживающее действие возможно благодаря активным компонентам:</a:t>
            </a:r>
          </a:p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омолаживающее действие возможно благодаря активным компонентам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Витамины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A, E, F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предупреждают преждевременное старение, наделяют кожу эластичностью.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кокоса интенсивно питает кожу и предотвращает образование новых морщин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какао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увлажняет, смягчает, оживляет, и тонизирует кожу, делая ее нежной, гладкой и сияющей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Масла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карите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 авокадо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быстро восстанавливают защитный поверхностный слой кожи, ее упругость, активизируют синтез коллагена.</a:t>
            </a: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Коллаген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наделяет кожу упругостью.</a:t>
            </a:r>
          </a:p>
          <a:p>
            <a:endParaRPr lang="ru-RU" dirty="0"/>
          </a:p>
        </p:txBody>
      </p:sp>
      <p:pic>
        <p:nvPicPr>
          <p:cNvPr id="10242" name="Picture 2" descr="http://krasota.by/pic/dcontent/1406533979.120_99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42918"/>
            <a:ext cx="2357454" cy="4872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Крем-комфорт дневной</a:t>
            </a:r>
            <a:br>
              <a:rPr lang="ru-RU" sz="2400" dirty="0" smtClean="0"/>
            </a:br>
            <a:r>
              <a:rPr lang="ru-RU" sz="1800" dirty="0" smtClean="0"/>
              <a:t>с экстрактом плаценты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82952" cy="4873752"/>
          </a:xfrm>
        </p:spPr>
        <p:txBody>
          <a:bodyPr>
            <a:normAutofit fontScale="85000" lnSpcReduction="10000"/>
          </a:bodyPr>
          <a:lstStyle/>
          <a:p>
            <a: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омолаживающее действие экстракта </a:t>
            </a:r>
            <a:b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растительной плаценты </a:t>
            </a:r>
            <a: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позволяет:</a:t>
            </a:r>
            <a:b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разгладить и уменьшить морщины;</a:t>
            </a:r>
            <a:b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ускорить регенерацию новых клеток и усилить упругость кожных мышц;</a:t>
            </a:r>
            <a:b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интенсивно увлажнить кожу;</a:t>
            </a:r>
            <a:b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улучшить цвет лица</a:t>
            </a:r>
            <a:endParaRPr lang="ru-RU" sz="1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</a:t>
            </a:r>
            <a:r>
              <a:rPr lang="ru-RU" sz="1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карите</a:t>
            </a:r>
            <a:r>
              <a:rPr lang="ru-RU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разглаживает неглубокие и мимические морщинки на лице и заметно повышает тонус, упругость и свежесть кожи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</a:t>
            </a:r>
            <a:r>
              <a:rPr lang="ru-RU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авокадо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разглаживает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сеть мелких морщин, питает кожу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Пантенол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увлажняет кожу и активно регенерирует, успокаивает при раздражении и шелушении. </a:t>
            </a:r>
            <a:endParaRPr lang="ru-RU" sz="1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sz="1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Гиалурон</a:t>
            </a:r>
            <a:r>
              <a:rPr lang="ru-RU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насыщает кожу влагой и заряжает энергией.</a:t>
            </a:r>
          </a:p>
          <a:p>
            <a:endParaRPr lang="ru-RU" dirty="0"/>
          </a:p>
        </p:txBody>
      </p:sp>
      <p:pic>
        <p:nvPicPr>
          <p:cNvPr id="9220" name="Picture 4" descr="http://krasota.by/pic/dcontent/1406534221.120_99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714356"/>
            <a:ext cx="2428892" cy="5019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Крем-интенсив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ночной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экстрактом плаценты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626968" cy="487375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омолаживающее действие экстракта 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растительной плаценты 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позволяет: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разгладить и уменьшить морщины;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ускорить регенерацию новых клеток и усилить упругость кожных мышц;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интенсивно увлажнить кожу;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улучшить цвет лица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Экстракт морских водорослей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активизирует процессы регенерации кожи, увлажняет и тонизирует кожу, насыщает ее питательными веществами и витаминами. 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Масла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карите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 авокадо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быстро восстанавливают защитный поверхностный слой кожи, ее упругость, активизируют синтез коллагена. 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Растительные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церамиды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повышают сопротивляемость кожи образованию мелких морщин, препятствует обезвоживанию. 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Витамины А, Е, F и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пантенол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питают и обогащают, способствует обновлению.</a:t>
            </a:r>
          </a:p>
          <a:p>
            <a:endParaRPr lang="ru-RU" dirty="0"/>
          </a:p>
        </p:txBody>
      </p:sp>
      <p:pic>
        <p:nvPicPr>
          <p:cNvPr id="8194" name="Picture 2" descr="http://krasota.by/pic/dcontent/1406534606.120_99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71480"/>
            <a:ext cx="2500330" cy="5167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Крем </a:t>
            </a:r>
            <a:r>
              <a:rPr lang="ru-RU" sz="2400" dirty="0" err="1" smtClean="0"/>
              <a:t>Плацентарно-коллагеновый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82952" cy="4873752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Выраженное 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омолаживающее действие экстракта 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растительной плаценты </a:t>
            </a: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позволяет: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разгладить и уменьшить морщины;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ускорить регенерацию новых клеток и усилить упругость кожных мышц;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интенсивно увлажнить кожу;</a:t>
            </a:r>
            <a:b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улучшить цвет лица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Коррекция признаков старения доступна благодаря активным компонентам: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КОЛЛАГЕН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оказывает ощутимый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лифтинг-эффект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помогает вернуть контуры овалу лица, упругость — коже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Витамины A, E, F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предупреждают преждевременное старение, наделяют кожу эластичностью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КАКАО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увлажняет, смягчает, оживляет и тонизирует кожу, делая ее нежной, гладкой и сияющей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МАСЛО КАРИТЕ 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разгладит неглубокие и мимические морщинки на лице и заметно повысит тонус, упругость и свежесть кожи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ПАНТЕНОЛ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увлажняет кожу и активно регенерирует, успокаивает при раздражении и шелушении.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146" name="Picture 2" descr="http://krasota.by/pic/dcontent/1406534637.120_99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785926"/>
            <a:ext cx="142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Маска для лица Против морщин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42992" cy="4873752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Мгновенный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лифтинг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Плацентарная маска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обладает ярко выраженным омолаживающим действием. Экстракт плаценты усиливает питание кожи, ускоряет обмен веществ, стимулирует клеточное обновление. Сбалансированный «коктейль» коллагена,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мультивитаминов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масел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карите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авокадо мгновенно устранит следы усталости и разгладит кожу! Маска оказывает мощное регенерирующее, подтягивающее и питательное действие, уменьшает отечность тканей, разглаживает морщины и сокращает их глубину.</a:t>
            </a: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 применения: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чистую и влажную кожу легкими похлопывающими движениями кончиков пальцев нанести маску слоем в 1-2мм. Через 10-15 минут маску снять салфеткой. Кожу протереть тоником и наложить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Ночной крем против морщин с экстрактом плаценты.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073" name="Picture 1" descr="C:\Documents and Settings\Helena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285992"/>
            <a:ext cx="2447925" cy="188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201</Words>
  <Application>Microsoft Office PowerPoint</Application>
  <PresentationFormat>Экран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Линия ACTUEL PLACENTA для лица</vt:lpstr>
      <vt:lpstr>Гель-тоник для лица с экстрактом плаценты</vt:lpstr>
      <vt:lpstr> Крем-сливки для снятия макияжа с экстрактом плаценты </vt:lpstr>
      <vt:lpstr>Крем против морщин дневной с экстрактом плаценты</vt:lpstr>
      <vt:lpstr>Крем против морщин ночной с экстрактом плаценты</vt:lpstr>
      <vt:lpstr>Крем-комфорт дневной с экстрактом плаценты</vt:lpstr>
      <vt:lpstr>Крем-интенсив ночной с экстрактом плаценты</vt:lpstr>
      <vt:lpstr>Крем Плацентарно-коллагеновый</vt:lpstr>
      <vt:lpstr>Маска для лица Против морщин</vt:lpstr>
      <vt:lpstr>Лифтинг-маска для шеи и декольте  с экстрактом плаценты</vt:lpstr>
      <vt:lpstr>Маска Плацентарно-коллагеновая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ACTUEL PLACENTA для лица</dc:title>
  <dc:creator>User</dc:creator>
  <cp:lastModifiedBy>Helen</cp:lastModifiedBy>
  <cp:revision>11</cp:revision>
  <dcterms:created xsi:type="dcterms:W3CDTF">2012-01-18T11:54:48Z</dcterms:created>
  <dcterms:modified xsi:type="dcterms:W3CDTF">2015-01-14T08:44:01Z</dcterms:modified>
</cp:coreProperties>
</file>