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82" r:id="rId17"/>
    <p:sldId id="283" r:id="rId18"/>
    <p:sldId id="287" r:id="rId19"/>
  </p:sldIdLst>
  <p:sldSz cx="10693400" cy="7561263"/>
  <p:notesSz cx="6858000" cy="9144000"/>
  <p:defaultTextStyle>
    <a:defPPr>
      <a:defRPr lang="ru-RU"/>
    </a:defPPr>
    <a:lvl1pPr marL="0" algn="l" defTabSz="10015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771" algn="l" defTabSz="10015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1542" algn="l" defTabSz="10015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2313" algn="l" defTabSz="10015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3085" algn="l" defTabSz="10015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3856" algn="l" defTabSz="10015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4627" algn="l" defTabSz="10015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5398" algn="l" defTabSz="10015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6169" algn="l" defTabSz="100154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15" autoAdjust="0"/>
    <p:restoredTop sz="86441" autoAdjust="0"/>
  </p:normalViewPr>
  <p:slideViewPr>
    <p:cSldViewPr>
      <p:cViewPr>
        <p:scale>
          <a:sx n="83" d="100"/>
          <a:sy n="83" d="100"/>
        </p:scale>
        <p:origin x="786" y="732"/>
      </p:cViewPr>
      <p:guideLst>
        <p:guide orient="horz" pos="2382"/>
        <p:guide pos="3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4719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1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2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3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3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4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5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7" y="302803"/>
            <a:ext cx="2406016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6"/>
            <a:ext cx="9089390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7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15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2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30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38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4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53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61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1" y="1764296"/>
            <a:ext cx="4722918" cy="49900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1" y="1764296"/>
            <a:ext cx="4722918" cy="499008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69" y="1692535"/>
            <a:ext cx="4724776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69" y="2397901"/>
            <a:ext cx="4724776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692535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771" indent="0">
              <a:buNone/>
              <a:defRPr sz="2200" b="1"/>
            </a:lvl2pPr>
            <a:lvl3pPr marL="1001542" indent="0">
              <a:buNone/>
              <a:defRPr sz="2000" b="1"/>
            </a:lvl3pPr>
            <a:lvl4pPr marL="1502313" indent="0">
              <a:buNone/>
              <a:defRPr sz="1800" b="1"/>
            </a:lvl4pPr>
            <a:lvl5pPr marL="2003085" indent="0">
              <a:buNone/>
              <a:defRPr sz="1800" b="1"/>
            </a:lvl5pPr>
            <a:lvl6pPr marL="2503856" indent="0">
              <a:buNone/>
              <a:defRPr sz="1800" b="1"/>
            </a:lvl6pPr>
            <a:lvl7pPr marL="3004627" indent="0">
              <a:buNone/>
              <a:defRPr sz="1800" b="1"/>
            </a:lvl7pPr>
            <a:lvl8pPr marL="3505398" indent="0">
              <a:buNone/>
              <a:defRPr sz="1800" b="1"/>
            </a:lvl8pPr>
            <a:lvl9pPr marL="4006169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101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1051"/>
            <a:ext cx="3518055" cy="128121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6" y="301052"/>
            <a:ext cx="5977908" cy="64533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3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3" y="5292887"/>
            <a:ext cx="6416040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3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500771" indent="0">
              <a:buNone/>
              <a:defRPr sz="3100"/>
            </a:lvl2pPr>
            <a:lvl3pPr marL="1001542" indent="0">
              <a:buNone/>
              <a:defRPr sz="2600"/>
            </a:lvl3pPr>
            <a:lvl4pPr marL="1502313" indent="0">
              <a:buNone/>
              <a:defRPr sz="2200"/>
            </a:lvl4pPr>
            <a:lvl5pPr marL="2003085" indent="0">
              <a:buNone/>
              <a:defRPr sz="2200"/>
            </a:lvl5pPr>
            <a:lvl6pPr marL="2503856" indent="0">
              <a:buNone/>
              <a:defRPr sz="2200"/>
            </a:lvl6pPr>
            <a:lvl7pPr marL="3004627" indent="0">
              <a:buNone/>
              <a:defRPr sz="2200"/>
            </a:lvl7pPr>
            <a:lvl8pPr marL="3505398" indent="0">
              <a:buNone/>
              <a:defRPr sz="2200"/>
            </a:lvl8pPr>
            <a:lvl9pPr marL="4006169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3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500771" indent="0">
              <a:buNone/>
              <a:defRPr sz="1300"/>
            </a:lvl2pPr>
            <a:lvl3pPr marL="1001542" indent="0">
              <a:buNone/>
              <a:defRPr sz="1100"/>
            </a:lvl3pPr>
            <a:lvl4pPr marL="1502313" indent="0">
              <a:buNone/>
              <a:defRPr sz="1000"/>
            </a:lvl4pPr>
            <a:lvl5pPr marL="2003085" indent="0">
              <a:buNone/>
              <a:defRPr sz="1000"/>
            </a:lvl5pPr>
            <a:lvl6pPr marL="2503856" indent="0">
              <a:buNone/>
              <a:defRPr sz="1000"/>
            </a:lvl6pPr>
            <a:lvl7pPr marL="3004627" indent="0">
              <a:buNone/>
              <a:defRPr sz="1000"/>
            </a:lvl7pPr>
            <a:lvl8pPr marL="3505398" indent="0">
              <a:buNone/>
              <a:defRPr sz="1000"/>
            </a:lvl8pPr>
            <a:lvl9pPr marL="400616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3" y="302803"/>
            <a:ext cx="9624060" cy="1260211"/>
          </a:xfrm>
          <a:prstGeom prst="rect">
            <a:avLst/>
          </a:prstGeom>
        </p:spPr>
        <p:txBody>
          <a:bodyPr vert="horz" lIns="100154" tIns="50077" rIns="100154" bIns="5007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3" y="1764296"/>
            <a:ext cx="9624060" cy="4990084"/>
          </a:xfrm>
          <a:prstGeom prst="rect">
            <a:avLst/>
          </a:prstGeom>
        </p:spPr>
        <p:txBody>
          <a:bodyPr vert="horz" lIns="100154" tIns="50077" rIns="100154" bIns="500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3" y="7008175"/>
            <a:ext cx="2495127" cy="402567"/>
          </a:xfrm>
          <a:prstGeom prst="rect">
            <a:avLst/>
          </a:prstGeom>
        </p:spPr>
        <p:txBody>
          <a:bodyPr vert="horz" lIns="100154" tIns="50077" rIns="100154" bIns="5007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75"/>
            <a:ext cx="3386243" cy="402567"/>
          </a:xfrm>
          <a:prstGeom prst="rect">
            <a:avLst/>
          </a:prstGeom>
        </p:spPr>
        <p:txBody>
          <a:bodyPr vert="horz" lIns="100154" tIns="50077" rIns="100154" bIns="5007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7" y="7008175"/>
            <a:ext cx="2495127" cy="402567"/>
          </a:xfrm>
          <a:prstGeom prst="rect">
            <a:avLst/>
          </a:prstGeom>
        </p:spPr>
        <p:txBody>
          <a:bodyPr vert="horz" lIns="100154" tIns="50077" rIns="100154" bIns="5007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100154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578" indent="-375578" algn="l" defTabSz="1001542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3753" indent="-312982" algn="l" defTabSz="100154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928" indent="-250386" algn="l" defTabSz="100154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99" indent="-250386" algn="l" defTabSz="100154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3470" indent="-250386" algn="l" defTabSz="100154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4241" indent="-250386" algn="l" defTabSz="100154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5013" indent="-250386" algn="l" defTabSz="100154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784" indent="-250386" algn="l" defTabSz="100154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6555" indent="-250386" algn="l" defTabSz="100154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771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542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2313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085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856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4627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5398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6169" algn="l" defTabSz="100154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!! Макеты\Эспри Бел Парфюм\Презентации\Прежняя\изменения Таня\Листы JPEG\мини\Презентация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93401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667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!!! Макеты\Эспри Бел Парфюм\Презентации\Прежняя\изменения Таня\Листы JPEG\мини\Презентация_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93401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911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!!! Макеты\Эспри Бел Парфюм\Презентации\Прежняя\изменения Таня\Листы JPEG\мини\Презентация_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18"/>
            <a:ext cx="10693401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684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!!! Макеты\Эспри Бел Парфюм\Презентации\Прежняя\изменения Таня\Листы JPEG\мини\Презентация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7"/>
            <a:ext cx="10693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706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!!! Макеты\Эспри Бел Парфюм\Презентации\Прежняя\изменения Таня\Листы JPEG\мини\Презентация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93401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172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!!! Макеты\Эспри Бел Парфюм\Презентации\Прежняя\изменения Таня\Листы JPEG\мини\Презентация_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06"/>
            <a:ext cx="10693401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448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!!! Макеты\Эспри Бел Парфюм\Презентации\Прежняя\изменения Таня\Листы JPEG\мини\Презентация_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908" y="-107801"/>
            <a:ext cx="10843581" cy="766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085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!!! Макеты\Эспри Бел Парфюм\Презентации\Прежняя\изменения Таня\Листы JPEG\мини\Презентация_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1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927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!!! Макеты\Эспри Бел Парфюм\Презентации\Прежняя\изменения Таня\Листы JPEG\мини\Презентация_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5667"/>
            <a:ext cx="10693401" cy="757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80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!!! Макеты\Эспри Бел Парфюм\Презентации\Прежняя\изменения Таня\Листы JPEG\мини\Презентация_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695"/>
            <a:ext cx="10693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22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!!! Макеты\Эспри Бел Парфюм\Презентации\Прежняя\изменения Таня\Листы JPEG\мини\Презентация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7"/>
            <a:ext cx="10693401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596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!!! Макеты\Эспри Бел Парфюм\Презентации\Прежняя\изменения Таня\Листы JPEG\мини\Презентация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93401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019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!!! Макеты\Эспри Бел Парфюм\Презентации\Прежняя\изменения Таня\Листы JPEG\мини\Презентация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0693400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053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!!! Макеты\Эспри Бел Парфюм\Презентации\Прежняя\изменения Таня\Листы JPEG\мини\Презентация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95" y="-13250"/>
            <a:ext cx="10693401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1105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!!! Макеты\Эспри Бел Парфюм\Презентации\Прежняя\изменения Таня\Листы JPEG\мини\Презентация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589"/>
            <a:ext cx="10693401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966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!!! Макеты\Эспри Бел Парфюм\Презентации\Прежняя\изменения Таня\Листы JPEG\мини\Презентация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1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5324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!!! Макеты\Эспри Бел Парфюм\Презентации\Прежняя\изменения Таня\Листы JPEG\мини\Презентация_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34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!!! Макеты\Эспри Бел Парфюм\Презентации\Прежняя\изменения Таня\Листы JPEG\мини\Презентация_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471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Произвольный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Лена</cp:lastModifiedBy>
  <cp:revision>8</cp:revision>
  <dcterms:created xsi:type="dcterms:W3CDTF">2014-07-24T10:32:57Z</dcterms:created>
  <dcterms:modified xsi:type="dcterms:W3CDTF">2014-07-28T09:01:08Z</dcterms:modified>
</cp:coreProperties>
</file>