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801350" cy="7561263"/>
  <p:notesSz cx="6858000" cy="9144000"/>
  <p:defaultTextStyle>
    <a:defPPr>
      <a:defRPr lang="ru-RU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2" autoAdjust="0"/>
  </p:normalViewPr>
  <p:slideViewPr>
    <p:cSldViewPr>
      <p:cViewPr varScale="1">
        <p:scale>
          <a:sx n="103" d="100"/>
          <a:sy n="103" d="100"/>
        </p:scale>
        <p:origin x="-837" y="-103"/>
      </p:cViewPr>
      <p:guideLst>
        <p:guide orient="horz" pos="2382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4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4" y="4284717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0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6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533" y="334306"/>
            <a:ext cx="2870983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579" y="334306"/>
            <a:ext cx="843293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2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1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3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6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2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7580" y="1944575"/>
            <a:ext cx="5651956" cy="55029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9559" y="1944575"/>
            <a:ext cx="5651956" cy="55029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6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302802"/>
            <a:ext cx="9721215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01" indent="0">
              <a:buNone/>
              <a:defRPr sz="2300" b="1"/>
            </a:lvl2pPr>
            <a:lvl3pPr marL="1049202" indent="0">
              <a:buNone/>
              <a:defRPr sz="2100" b="1"/>
            </a:lvl3pPr>
            <a:lvl4pPr marL="1573803" indent="0">
              <a:buNone/>
              <a:defRPr sz="1800" b="1"/>
            </a:lvl4pPr>
            <a:lvl5pPr marL="2098405" indent="0">
              <a:buNone/>
              <a:defRPr sz="1800" b="1"/>
            </a:lvl5pPr>
            <a:lvl6pPr marL="2623005" indent="0">
              <a:buNone/>
              <a:defRPr sz="1800" b="1"/>
            </a:lvl6pPr>
            <a:lvl7pPr marL="3147606" indent="0">
              <a:buNone/>
              <a:defRPr sz="1800" b="1"/>
            </a:lvl7pPr>
            <a:lvl8pPr marL="3672208" indent="0">
              <a:buNone/>
              <a:defRPr sz="1800" b="1"/>
            </a:lvl8pPr>
            <a:lvl9pPr marL="41968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7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01" indent="0">
              <a:buNone/>
              <a:defRPr sz="2300" b="1"/>
            </a:lvl2pPr>
            <a:lvl3pPr marL="1049202" indent="0">
              <a:buNone/>
              <a:defRPr sz="2100" b="1"/>
            </a:lvl3pPr>
            <a:lvl4pPr marL="1573803" indent="0">
              <a:buNone/>
              <a:defRPr sz="1800" b="1"/>
            </a:lvl4pPr>
            <a:lvl5pPr marL="2098405" indent="0">
              <a:buNone/>
              <a:defRPr sz="1800" b="1"/>
            </a:lvl5pPr>
            <a:lvl6pPr marL="2623005" indent="0">
              <a:buNone/>
              <a:defRPr sz="1800" b="1"/>
            </a:lvl6pPr>
            <a:lvl7pPr marL="3147606" indent="0">
              <a:buNone/>
              <a:defRPr sz="1800" b="1"/>
            </a:lvl7pPr>
            <a:lvl8pPr marL="3672208" indent="0">
              <a:buNone/>
              <a:defRPr sz="1800" b="1"/>
            </a:lvl8pPr>
            <a:lvl9pPr marL="41968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7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2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4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4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9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01" indent="0">
              <a:buNone/>
              <a:defRPr sz="1400"/>
            </a:lvl2pPr>
            <a:lvl3pPr marL="1049202" indent="0">
              <a:buNone/>
              <a:defRPr sz="1100"/>
            </a:lvl3pPr>
            <a:lvl4pPr marL="1573803" indent="0">
              <a:buNone/>
              <a:defRPr sz="1000"/>
            </a:lvl4pPr>
            <a:lvl5pPr marL="2098405" indent="0">
              <a:buNone/>
              <a:defRPr sz="1000"/>
            </a:lvl5pPr>
            <a:lvl6pPr marL="2623005" indent="0">
              <a:buNone/>
              <a:defRPr sz="1000"/>
            </a:lvl6pPr>
            <a:lvl7pPr marL="3147606" indent="0">
              <a:buNone/>
              <a:defRPr sz="1000"/>
            </a:lvl7pPr>
            <a:lvl8pPr marL="3672208" indent="0">
              <a:buNone/>
              <a:defRPr sz="1000"/>
            </a:lvl8pPr>
            <a:lvl9pPr marL="41968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01" indent="0">
              <a:buNone/>
              <a:defRPr sz="3200"/>
            </a:lvl2pPr>
            <a:lvl3pPr marL="1049202" indent="0">
              <a:buNone/>
              <a:defRPr sz="2800"/>
            </a:lvl3pPr>
            <a:lvl4pPr marL="1573803" indent="0">
              <a:buNone/>
              <a:defRPr sz="2300"/>
            </a:lvl4pPr>
            <a:lvl5pPr marL="2098405" indent="0">
              <a:buNone/>
              <a:defRPr sz="2300"/>
            </a:lvl5pPr>
            <a:lvl6pPr marL="2623005" indent="0">
              <a:buNone/>
              <a:defRPr sz="2300"/>
            </a:lvl6pPr>
            <a:lvl7pPr marL="3147606" indent="0">
              <a:buNone/>
              <a:defRPr sz="2300"/>
            </a:lvl7pPr>
            <a:lvl8pPr marL="3672208" indent="0">
              <a:buNone/>
              <a:defRPr sz="2300"/>
            </a:lvl8pPr>
            <a:lvl9pPr marL="4196808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01" indent="0">
              <a:buNone/>
              <a:defRPr sz="1400"/>
            </a:lvl2pPr>
            <a:lvl3pPr marL="1049202" indent="0">
              <a:buNone/>
              <a:defRPr sz="1100"/>
            </a:lvl3pPr>
            <a:lvl4pPr marL="1573803" indent="0">
              <a:buNone/>
              <a:defRPr sz="1000"/>
            </a:lvl4pPr>
            <a:lvl5pPr marL="2098405" indent="0">
              <a:buNone/>
              <a:defRPr sz="1000"/>
            </a:lvl5pPr>
            <a:lvl6pPr marL="2623005" indent="0">
              <a:buNone/>
              <a:defRPr sz="1000"/>
            </a:lvl6pPr>
            <a:lvl7pPr marL="3147606" indent="0">
              <a:buNone/>
              <a:defRPr sz="1000"/>
            </a:lvl7pPr>
            <a:lvl8pPr marL="3672208" indent="0">
              <a:buNone/>
              <a:defRPr sz="1000"/>
            </a:lvl8pPr>
            <a:lvl9pPr marL="41968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9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302802"/>
            <a:ext cx="9721215" cy="1260211"/>
          </a:xfrm>
          <a:prstGeom prst="rect">
            <a:avLst/>
          </a:prstGeom>
        </p:spPr>
        <p:txBody>
          <a:bodyPr vert="horz" lIns="104919" tIns="52460" rIns="104919" bIns="5246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9" y="1764295"/>
            <a:ext cx="9721215" cy="4990084"/>
          </a:xfrm>
          <a:prstGeom prst="rect">
            <a:avLst/>
          </a:prstGeom>
        </p:spPr>
        <p:txBody>
          <a:bodyPr vert="horz" lIns="104919" tIns="52460" rIns="104919" bIns="5246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9" y="7008172"/>
            <a:ext cx="2520315" cy="402567"/>
          </a:xfrm>
          <a:prstGeom prst="rect">
            <a:avLst/>
          </a:prstGeom>
        </p:spPr>
        <p:txBody>
          <a:bodyPr vert="horz" lIns="104919" tIns="52460" rIns="104919" bIns="5246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7008172"/>
            <a:ext cx="3420428" cy="402567"/>
          </a:xfrm>
          <a:prstGeom prst="rect">
            <a:avLst/>
          </a:prstGeom>
        </p:spPr>
        <p:txBody>
          <a:bodyPr vert="horz" lIns="104919" tIns="52460" rIns="104919" bIns="5246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9" y="7008172"/>
            <a:ext cx="2520315" cy="402567"/>
          </a:xfrm>
          <a:prstGeom prst="rect">
            <a:avLst/>
          </a:prstGeom>
        </p:spPr>
        <p:txBody>
          <a:bodyPr vert="horz" lIns="104919" tIns="52460" rIns="104919" bIns="5246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9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04920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51" indent="-393451" algn="l" defTabSz="104920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477" indent="-327875" algn="l" defTabSz="104920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03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104" indent="-262301" algn="l" defTabSz="104920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706" indent="-262301" algn="l" defTabSz="104920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306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9908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509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109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01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02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803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405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005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606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208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808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кеты\Презентация Эспри мини\больше\Презентация-Эспри-мини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" y="19512"/>
            <a:ext cx="10801350" cy="7563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акеты\Презентация Эспри мини\больше\Презентация-Эспри-мини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0"/>
            <a:ext cx="10801350" cy="755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15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акеты\Презентация Эспри мини\больше\Презентация-Эспри-мини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1350" cy="756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069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Макеты\Презентация Эспри мини\больше\Презентация-Эспри-мини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10801350" cy="756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82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кеты\Презентация Эспри мини\больше\Презентация-Эспри-мини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"/>
            <a:ext cx="10801350" cy="755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31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кеты\Презентация Эспри мини\больше\Презентация-Эспри-мини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6"/>
            <a:ext cx="10801350" cy="756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9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кеты\Презентация Эспри мини\больше\Презентация-Эспри-мини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1350" cy="756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12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кеты\Презентация Эспри мини\больше\Презентация-Эспри-мини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2520" cy="756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1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8</cp:revision>
  <dcterms:created xsi:type="dcterms:W3CDTF">2014-07-23T13:03:49Z</dcterms:created>
  <dcterms:modified xsi:type="dcterms:W3CDTF">2014-07-23T23:05:56Z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