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Княги́ня</a:t>
            </a:r>
            <a:r>
              <a:rPr lang="ru-RU" dirty="0" smtClean="0"/>
              <a:t> </a:t>
            </a:r>
            <a:r>
              <a:rPr lang="ru-RU" dirty="0" err="1" smtClean="0"/>
              <a:t>О́льга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месть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Ольга попросила для уважения прислать к </a:t>
            </a:r>
            <a:r>
              <a:rPr lang="ru-RU" sz="2800" dirty="0" smtClean="0"/>
              <a:t>ей </a:t>
            </a:r>
            <a:r>
              <a:rPr lang="ru-RU" sz="2800" dirty="0" smtClean="0"/>
              <a:t>новых послов из лучших мужей, что и было с охотой исполнено древлянами. Посольство из знатных древлян сожгли в бане, пока те мылись, готовясь к встрече с княгиней.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этого Ольга с войском сама отправилась в </a:t>
            </a:r>
            <a:r>
              <a:rPr lang="ru-RU" dirty="0" err="1" smtClean="0"/>
              <a:t>древлянскую</a:t>
            </a:r>
            <a:r>
              <a:rPr lang="ru-RU" dirty="0" smtClean="0"/>
              <a:t> землю, повелела насыпать курган над могилой Игоря и вместе с ним стала править тризну. Тризна эта завершилась тем, что Ольгины люди зарубили пять тысяч древлян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Четвёртая месть.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</a:t>
            </a:r>
            <a:r>
              <a:rPr lang="ru-RU" sz="2800" dirty="0" smtClean="0"/>
              <a:t>же </a:t>
            </a:r>
            <a:r>
              <a:rPr lang="ru-RU" sz="2800" dirty="0" smtClean="0"/>
              <a:t>двинувшись войной на древлян, после осады их города она потребовала от каждого дома в дань по три голубя и три воробья, каковая дань была получена и возвращена древлянам обратно: к птицам на нитках привязали серу, обернутую тканью, подожгли ее и отпустили птиц… Птицы вернулись на свои голубятни и гнезда, и город сгорел.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/>
              <a:t>Относительно происхождения кн. Ольги существует несколько летописных версий. Одни авторы называют ее уроженкой </a:t>
            </a:r>
            <a:r>
              <a:rPr lang="ru-RU" sz="2400" dirty="0" err="1" smtClean="0"/>
              <a:t>Плескова</a:t>
            </a:r>
            <a:r>
              <a:rPr lang="ru-RU" sz="2400" dirty="0" smtClean="0"/>
              <a:t>, </a:t>
            </a:r>
            <a:r>
              <a:rPr lang="ru-RU" sz="2400" dirty="0" smtClean="0"/>
              <a:t>другие - </a:t>
            </a:r>
            <a:r>
              <a:rPr lang="ru-RU" sz="2400" dirty="0" smtClean="0"/>
              <a:t>Изборска. Кто – то утверждает, что </a:t>
            </a:r>
            <a:r>
              <a:rPr lang="ru-RU" sz="2400" dirty="0" smtClean="0"/>
              <a:t>она происходила из рода легендарного Гостомысла и первоначально носила имя </a:t>
            </a:r>
            <a:r>
              <a:rPr lang="ru-RU" sz="2400" dirty="0" err="1" smtClean="0"/>
              <a:t>Прекраса</a:t>
            </a:r>
            <a:r>
              <a:rPr lang="ru-RU" sz="2400" dirty="0" smtClean="0"/>
              <a:t>, но была переименована Олегом Вещим в свою честь, другие называют ее дочерью Олега Вещего, третьи сообщают, что она была простой крестьянкой, понравившейся Игорю и </a:t>
            </a:r>
            <a:r>
              <a:rPr lang="ru-RU" sz="2400" dirty="0" smtClean="0"/>
              <a:t>ставшей </a:t>
            </a:r>
            <a:r>
              <a:rPr lang="ru-RU" sz="2400" dirty="0" smtClean="0"/>
              <a:t>его женой.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971800"/>
            <a:ext cx="3581400" cy="38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Легенда встречи Ольги с Игорем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случайная встреча с Игорем </a:t>
            </a:r>
            <a:r>
              <a:rPr lang="ru-RU" sz="2400" dirty="0" err="1" smtClean="0"/>
              <a:t>произлошла</a:t>
            </a:r>
            <a:r>
              <a:rPr lang="ru-RU" sz="2400" dirty="0" smtClean="0"/>
              <a:t> на </a:t>
            </a:r>
            <a:r>
              <a:rPr lang="ru-RU" sz="2400" dirty="0" smtClean="0"/>
              <a:t>переправе под Псковом. </a:t>
            </a:r>
            <a:r>
              <a:rPr lang="ru-RU" sz="2400" dirty="0" smtClean="0"/>
              <a:t>Князь </a:t>
            </a:r>
            <a:r>
              <a:rPr lang="ru-RU" sz="2400" dirty="0" smtClean="0"/>
              <a:t>охотился в тех местах. Переправляясь через реку на лодке, он заметил, что перевозчиком была юная девушка, переодетая в мужскую одежду. Игорь тотчас  </a:t>
            </a:r>
            <a:r>
              <a:rPr lang="ru-RU" sz="2400" dirty="0" smtClean="0"/>
              <a:t>хотел поговорить с ней, </a:t>
            </a:r>
            <a:r>
              <a:rPr lang="ru-RU" sz="2400" dirty="0" smtClean="0"/>
              <a:t>однако получил в ответ достойную отповедь: «Зачем смущаешь меня, </a:t>
            </a:r>
            <a:r>
              <a:rPr lang="ru-RU" sz="2400" dirty="0" err="1" smtClean="0"/>
              <a:t>княже</a:t>
            </a:r>
            <a:r>
              <a:rPr lang="ru-RU" sz="2400" dirty="0" smtClean="0"/>
              <a:t>, нескромными словами? Пусть я молода и незнатна, и одна здесь, но знай: лучше для меня броситься в реку, чем стерпеть поругание». О случайном знакомстве Игорь вспомнил, когда пришло время искать себе невесту, и послал Олега за полюбившейся девушкой, не желая никакой другой жены.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Новгородская Первая летопись младшего извода, которая содержит в наиболее неизменном виде сведения из Начального </a:t>
            </a:r>
            <a:r>
              <a:rPr lang="ru-RU" sz="2800" dirty="0" smtClean="0"/>
              <a:t>свода </a:t>
            </a:r>
            <a:r>
              <a:rPr lang="ru-RU" sz="2800" dirty="0" smtClean="0"/>
              <a:t>XI века, оставляет сообщение о женитьбе Игоря на Ольге не </a:t>
            </a:r>
            <a:r>
              <a:rPr lang="ru-RU" sz="2800" dirty="0" smtClean="0"/>
              <a:t>датированным. Вполне </a:t>
            </a:r>
            <a:r>
              <a:rPr lang="ru-RU" sz="2800" dirty="0" smtClean="0"/>
              <a:t>вероятно, что 903 год в тексте ПВЛ возник в более позднее время, когда монах Нестор пытался привести начальную древнерусскую историю в хронологический порядок. После свадьбы имя Ольги упоминается в очередной раз только через 40 лет, в русско-византийском договоре 944 года.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4343400" cy="518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9393" y="1371600"/>
            <a:ext cx="420460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Согласно летописи, в 945 году князь Игорь погибает от рук древлян после неоднократного взимания с них дани. Наследнику престола Святославу тогда было только три года, поэтому фактическим правителем Руси в 945 году стала Ольга. </a:t>
            </a:r>
            <a:endParaRPr lang="ru-RU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33575"/>
            <a:ext cx="8382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Первая месть </a:t>
            </a:r>
            <a:r>
              <a:rPr lang="ru-RU" sz="3600" dirty="0" smtClean="0"/>
              <a:t>древлянам за смерть мужа.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 убийства Игоря древляне прислали 20 «лучших мужей» к Ольге, решив посватать её к своему князю Малу. Послы приплыли в Киев на лодке по Днепру и пристали под </a:t>
            </a:r>
            <a:r>
              <a:rPr lang="ru-RU" dirty="0" smtClean="0"/>
              <a:t>Боричевым. </a:t>
            </a:r>
            <a:r>
              <a:rPr lang="ru-RU" dirty="0" smtClean="0"/>
              <a:t>Ольга притворно согласилась на предложение древлян, и, якобы для того, чтобы оказать честь послам, приказала своим подданным торжественно нести тех на лодках до её дворца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Тем временем во дворе уже была вырыта яма, в которую, по приказу Ольги, и были сброшены послы. Потом Ольга </a:t>
            </a:r>
            <a:r>
              <a:rPr lang="ru-RU" dirty="0" smtClean="0"/>
              <a:t>наклонившись </a:t>
            </a:r>
            <a:r>
              <a:rPr lang="ru-RU" dirty="0" smtClean="0"/>
              <a:t>над ямой, спросила: «Хороша ли вам честь?». На что древляне ответили: «Горше нам Игоревой смерти». </a:t>
            </a:r>
            <a:r>
              <a:rPr lang="ru-RU" dirty="0" smtClean="0"/>
              <a:t>После княгиня </a:t>
            </a:r>
            <a:r>
              <a:rPr lang="ru-RU" dirty="0" smtClean="0"/>
              <a:t>приказала закопать их заживо.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6910"/>
            <a:ext cx="8229600" cy="61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571</Words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Княги́ня О́льга. </vt:lpstr>
      <vt:lpstr>Слайд 2</vt:lpstr>
      <vt:lpstr>Легенда встречи Ольги с Игорем </vt:lpstr>
      <vt:lpstr>Слайд 4</vt:lpstr>
      <vt:lpstr>Слайд 5</vt:lpstr>
      <vt:lpstr>Слайд 6</vt:lpstr>
      <vt:lpstr>Слайд 7</vt:lpstr>
      <vt:lpstr>Первая месть древлянам за смерть мужа.</vt:lpstr>
      <vt:lpstr>Слайд 9</vt:lpstr>
      <vt:lpstr>Вторая месть</vt:lpstr>
      <vt:lpstr>Слайд 11</vt:lpstr>
      <vt:lpstr>Слайд 12</vt:lpstr>
      <vt:lpstr>Слайд 13</vt:lpstr>
      <vt:lpstr>Четвёртая месть.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Княги́ня О́льга. </dc:title>
  <cp:lastModifiedBy>Alex</cp:lastModifiedBy>
  <cp:revision>45</cp:revision>
  <dcterms:modified xsi:type="dcterms:W3CDTF">2017-02-18T18:49:07Z</dcterms:modified>
</cp:coreProperties>
</file>