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47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54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4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0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7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225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8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34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50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17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1CF10-37CA-47C2-AF86-861383712D8E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6835-BA6A-48C3-93C8-1DA9760883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43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7175" y="-762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335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2017-04-27T18:27:00Z</dcterms:created>
  <dcterms:modified xsi:type="dcterms:W3CDTF">2017-04-27T18:37:22Z</dcterms:modified>
</cp:coreProperties>
</file>