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844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5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2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2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59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5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49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6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0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6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0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6B6BC-9C32-438E-BEDD-279FBC90A5D3}" type="datetimeFigureOut">
              <a:rPr lang="ru-RU" smtClean="0"/>
              <a:t>10.08.2017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81A88-DB08-410D-B369-D03C69F81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59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890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Чернышёва Татьяна</dc:creator>
  <cp:lastModifiedBy>Чернышёва Татьяна</cp:lastModifiedBy>
  <cp:revision>1</cp:revision>
  <dcterms:created xsi:type="dcterms:W3CDTF">2017-08-10T04:53:33Z</dcterms:created>
  <dcterms:modified xsi:type="dcterms:W3CDTF">2017-08-10T04:53:55Z</dcterms:modified>
</cp:coreProperties>
</file>