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9" r:id="rId6"/>
    <p:sldId id="262" r:id="rId7"/>
    <p:sldId id="263" r:id="rId8"/>
    <p:sldId id="266" r:id="rId9"/>
    <p:sldId id="264" r:id="rId10"/>
    <p:sldId id="265" r:id="rId11"/>
    <p:sldId id="274" r:id="rId12"/>
    <p:sldId id="268" r:id="rId13"/>
    <p:sldId id="269" r:id="rId14"/>
    <p:sldId id="275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674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113D-7DFC-4900-9872-84D4CB0CA063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42D2-005E-47A6-9900-251932B5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691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113D-7DFC-4900-9872-84D4CB0CA063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42D2-005E-47A6-9900-251932B5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946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113D-7DFC-4900-9872-84D4CB0CA063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42D2-005E-47A6-9900-251932B5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642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113D-7DFC-4900-9872-84D4CB0CA063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42D2-005E-47A6-9900-251932B5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454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113D-7DFC-4900-9872-84D4CB0CA063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42D2-005E-47A6-9900-251932B5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156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113D-7DFC-4900-9872-84D4CB0CA063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42D2-005E-47A6-9900-251932B5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125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113D-7DFC-4900-9872-84D4CB0CA063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42D2-005E-47A6-9900-251932B5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707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113D-7DFC-4900-9872-84D4CB0CA063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42D2-005E-47A6-9900-251932B5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446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113D-7DFC-4900-9872-84D4CB0CA063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42D2-005E-47A6-9900-251932B5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45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113D-7DFC-4900-9872-84D4CB0CA063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42D2-005E-47A6-9900-251932B5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975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113D-7DFC-4900-9872-84D4CB0CA063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42D2-005E-47A6-9900-251932B5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042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7113D-7DFC-4900-9872-84D4CB0CA063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A42D2-005E-47A6-9900-251932B5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38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o-absurd.ru/uploads/posts/2014-08/1408734140_pervoe-v-mire-metro-no-absurd.eu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47" y="0"/>
            <a:ext cx="92318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3697" y="4581128"/>
            <a:ext cx="7772400" cy="1470025"/>
          </a:xfrm>
        </p:spPr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</a:rPr>
              <a:t>Лондонский метрополитен</a:t>
            </a: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4665442" cy="357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36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" y="0"/>
            <a:ext cx="5667680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818" y="2976619"/>
            <a:ext cx="5195182" cy="388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94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836346" cy="656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136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396" y="188640"/>
            <a:ext cx="7787208" cy="490066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Схема Лондонского метро</a:t>
            </a:r>
            <a:endParaRPr lang="ru-RU" b="1" i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59" y="836712"/>
            <a:ext cx="8904196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77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78396" y="188640"/>
            <a:ext cx="7787208" cy="490066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/>
              <a:t>Линии лондонского метро</a:t>
            </a:r>
            <a:endParaRPr lang="ru-RU" b="1" i="1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3"/>
            <a:ext cx="9144000" cy="537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76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5540701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02" y="3687348"/>
            <a:ext cx="4139952" cy="312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030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08234" cy="688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97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8" y="31680"/>
            <a:ext cx="4256880" cy="2769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536"/>
            <a:ext cx="4038600" cy="281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88" y="2780928"/>
            <a:ext cx="6729107" cy="405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90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98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16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86"/>
            <a:ext cx="6355032" cy="688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12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777686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07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www.oldukphotos.com/graphics/England%20Photos/London,%20Westminster,%20Houses%20of%20Parliament%2019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4" y="656591"/>
            <a:ext cx="9087892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08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://i.ucrazy.ru/files/i/2006.11.14/20_london_2193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752528" cy="68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82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47" y="0"/>
            <a:ext cx="92318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 descr="Строительство первого в мире метро">
            <a:hlinkClick r:id="rId3"/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136904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10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2"/>
            <a:ext cx="9144000" cy="686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71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6"/>
            <a:ext cx="9180809" cy="683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6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4" y="116632"/>
            <a:ext cx="9244729" cy="659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21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2" y="692696"/>
            <a:ext cx="9131147" cy="506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48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8</Words>
  <Application>Microsoft Office PowerPoint</Application>
  <PresentationFormat>Экран (4:3)</PresentationFormat>
  <Paragraphs>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Лондонский метрополитен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Схема Лондонского метро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Лондонский метрополитен</dc:title>
  <dc:creator>Шургалина Наталья Владимировна</dc:creator>
  <cp:lastModifiedBy>Шургалина Наталья Владимировна</cp:lastModifiedBy>
  <cp:revision>11</cp:revision>
  <dcterms:created xsi:type="dcterms:W3CDTF">2017-10-03T07:26:33Z</dcterms:created>
  <dcterms:modified xsi:type="dcterms:W3CDTF">2017-10-03T09:04:37Z</dcterms:modified>
</cp:coreProperties>
</file>