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5" r:id="rId8"/>
    <p:sldId id="266" r:id="rId9"/>
    <p:sldId id="267" r:id="rId10"/>
    <p:sldId id="262" r:id="rId11"/>
    <p:sldId id="268" r:id="rId12"/>
    <p:sldId id="270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75" autoAdjust="0"/>
  </p:normalViewPr>
  <p:slideViewPr>
    <p:cSldViewPr>
      <p:cViewPr>
        <p:scale>
          <a:sx n="80" d="100"/>
          <a:sy n="80" d="100"/>
        </p:scale>
        <p:origin x="-151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4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F6F895-9372-4C0A-AC59-F6C4B9D794F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76E857-2E95-421A-91FA-4A9B49319AD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9939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  <a:cs typeface="Aharoni" panose="02010803020104030203" pitchFamily="2" charset="-79"/>
              </a:rPr>
              <a:t>Жена декабриста</a:t>
            </a:r>
            <a:endParaRPr lang="ru-RU" b="1" i="1" dirty="0">
              <a:solidFill>
                <a:schemeClr val="tx1">
                  <a:lumMod val="9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1268760"/>
            <a:ext cx="7920881" cy="3785652"/>
          </a:xfrm>
          <a:prstGeom prst="rect">
            <a:avLst/>
          </a:prstGeom>
          <a:noFill/>
          <a:ln>
            <a:noFill/>
          </a:ln>
          <a:effectLst>
            <a:glow rad="9779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Муравьева 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Александра 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Григорьевна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53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Женщины-декабристки поселились </a:t>
            </a:r>
            <a:r>
              <a:rPr lang="ru-RU" dirty="0"/>
              <a:t>в домах вокруг тюрьмы, огороженной частоколом. Впоследствии эта улица получила название Дамской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6" y="2132856"/>
            <a:ext cx="813834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10139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116632"/>
            <a:ext cx="4572000" cy="648072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Александру Григорьевну мало сказать, что - любили. Ее обожали и почитали. </a:t>
            </a:r>
          </a:p>
          <a:p>
            <a:pPr marL="137160" indent="0">
              <a:buNone/>
            </a:pPr>
            <a:r>
              <a:rPr lang="ru-RU" dirty="0"/>
              <a:t>Как святую. </a:t>
            </a:r>
            <a:r>
              <a:rPr lang="ru-RU" dirty="0" smtClean="0"/>
              <a:t>Дамы </a:t>
            </a:r>
            <a:r>
              <a:rPr lang="ru-RU" dirty="0"/>
              <a:t>-декабристки, приехавшие после нее - княгини Трубецкая, Волконская, баронесса Розен, Александра </a:t>
            </a:r>
            <a:r>
              <a:rPr lang="ru-RU" dirty="0" err="1"/>
              <a:t>Ентальцева</a:t>
            </a:r>
            <a:r>
              <a:rPr lang="ru-RU" dirty="0"/>
              <a:t>, Наталья Фонвизина, Полина Анненкова, оставили </a:t>
            </a:r>
            <a:r>
              <a:rPr lang="ru-RU" dirty="0" smtClean="0"/>
              <a:t>о ней в </a:t>
            </a:r>
            <a:r>
              <a:rPr lang="ru-RU" dirty="0"/>
              <a:t>своих мемуарах, в своих письмах к родным, самые восторженные, самые благодарные эпитеты. 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Ласково </a:t>
            </a:r>
            <a:r>
              <a:rPr lang="ru-RU" dirty="0"/>
              <a:t>они звали ее про себя "Мурашкой". Старались лишний раз рассмешить, успокоить, сделать приятное</a:t>
            </a:r>
            <a:r>
              <a:rPr lang="ru-RU" dirty="0" smtClean="0"/>
              <a:t>.</a:t>
            </a:r>
          </a:p>
          <a:p>
            <a:pPr marL="137160" indent="0">
              <a:buFont typeface="Wingdings 2"/>
              <a:buNone/>
            </a:pPr>
            <a:endParaRPr lang="ru-RU" dirty="0" smtClean="0"/>
          </a:p>
          <a:p>
            <a:pPr marL="137160" indent="0">
              <a:buFont typeface="Wingdings 2"/>
              <a:buNone/>
            </a:pPr>
            <a:endParaRPr lang="ru-RU" dirty="0" smtClean="0"/>
          </a:p>
          <a:p>
            <a:pPr marL="137160" indent="0">
              <a:buFont typeface="Wingdings 2"/>
              <a:buNone/>
            </a:pPr>
            <a:endParaRPr lang="ru-RU" dirty="0" smtClean="0"/>
          </a:p>
          <a:p>
            <a:pPr marL="137160" indent="0">
              <a:buFont typeface="Wingdings 2"/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258081" cy="54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839172" y="476672"/>
            <a:ext cx="4053308" cy="60486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Современники </a:t>
            </a:r>
            <a:r>
              <a:rPr lang="ru-RU" dirty="0"/>
              <a:t>отмечают, что она предчувствовала свою смерть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Муравьева суеверно боялась пожаров, считала их недобрым предзнаменованием. Во время ее болезни у них в доме загорелась баня. Пожар погасили, но впечатление осталось. Затем в ее комнате загорелся абажур на свече, и Муравьева сказала окружающим: «Значит, скоро конец».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060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88640"/>
            <a:ext cx="5065206" cy="68407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Она «сгорела» </a:t>
            </a:r>
            <a:r>
              <a:rPr lang="ru-RU" dirty="0"/>
              <a:t>в несколько дней от нервной лихорадки, вызванной потрясением: пожаром в доме Натальи Дмитриевны Фонвизиной. 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Пожар был небольшой, а переполоху наделал много. Александра Григорьевна, помогая подруге, сама еще не оправившись после неудачных родов и смерти маленькой дочери Аграфены, </a:t>
            </a:r>
            <a:r>
              <a:rPr lang="ru-RU" dirty="0" smtClean="0"/>
              <a:t>смертельно </a:t>
            </a:r>
            <a:r>
              <a:rPr lang="ru-RU" dirty="0"/>
              <a:t>простудилась, и ее уже не спасли никакие старания </a:t>
            </a:r>
            <a:r>
              <a:rPr lang="ru-RU" dirty="0" smtClean="0"/>
              <a:t>доктора, </a:t>
            </a:r>
            <a:r>
              <a:rPr lang="ru-RU" dirty="0"/>
              <a:t>самоотверженный уход подруг, безграничная любовь мужа.. 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Александра </a:t>
            </a:r>
            <a:r>
              <a:rPr lang="ru-RU" dirty="0"/>
              <a:t>Григорьевна прекрасно понимала, что умирает, хотя жажда жизни была сильна - ей едва исполнилось 28 лет. Но бороться с болезнью изношенный организм уже не мог. В ночь с 21 на 22 ноября 1832 года Александра Григорьевна Муравьева, урожденная графиня </a:t>
            </a:r>
            <a:r>
              <a:rPr lang="ru-RU" dirty="0" smtClean="0"/>
              <a:t>Чернышева, скончалась.</a:t>
            </a:r>
          </a:p>
          <a:p>
            <a:endParaRPr lang="ru-RU" dirty="0" smtClean="0"/>
          </a:p>
          <a:p>
            <a:r>
              <a:rPr lang="ru-RU" sz="2900" b="1" i="1" dirty="0" smtClean="0">
                <a:solidFill>
                  <a:srgbClr val="FFC000"/>
                </a:solidFill>
              </a:rPr>
              <a:t>Муж, Никита Михайлович, </a:t>
            </a:r>
            <a:r>
              <a:rPr lang="ru-RU" sz="2900" b="1" i="1" dirty="0">
                <a:solidFill>
                  <a:srgbClr val="FFC000"/>
                </a:solidFill>
              </a:rPr>
              <a:t>не </a:t>
            </a:r>
            <a:r>
              <a:rPr lang="ru-RU" sz="2900" b="1" i="1" dirty="0" smtClean="0">
                <a:solidFill>
                  <a:srgbClr val="FFC000"/>
                </a:solidFill>
              </a:rPr>
              <a:t>проронил </a:t>
            </a:r>
            <a:r>
              <a:rPr lang="ru-RU" sz="2900" b="1" i="1" dirty="0">
                <a:solidFill>
                  <a:srgbClr val="FFC000"/>
                </a:solidFill>
              </a:rPr>
              <a:t>из глаз ни </a:t>
            </a:r>
            <a:r>
              <a:rPr lang="ru-RU" sz="2900" b="1" i="1" dirty="0" smtClean="0">
                <a:solidFill>
                  <a:srgbClr val="FFC000"/>
                </a:solidFill>
              </a:rPr>
              <a:t>слезинки……… </a:t>
            </a:r>
            <a:r>
              <a:rPr lang="ru-RU" sz="2900" b="1" i="1" dirty="0">
                <a:solidFill>
                  <a:srgbClr val="FFC000"/>
                </a:solidFill>
              </a:rPr>
              <a:t>Он просидел около тела жены всю ночь, тихонько гладя ее руки. </a:t>
            </a:r>
            <a:endParaRPr lang="ru-RU" sz="2900" b="1" i="1" dirty="0" smtClean="0">
              <a:solidFill>
                <a:srgbClr val="FFC000"/>
              </a:solidFill>
            </a:endParaRPr>
          </a:p>
          <a:p>
            <a:r>
              <a:rPr lang="ru-RU" sz="2900" b="1" i="1" dirty="0" smtClean="0">
                <a:solidFill>
                  <a:srgbClr val="FFC000"/>
                </a:solidFill>
              </a:rPr>
              <a:t>Плакать </a:t>
            </a:r>
            <a:r>
              <a:rPr lang="ru-RU" sz="2900" b="1" i="1" dirty="0">
                <a:solidFill>
                  <a:srgbClr val="FFC000"/>
                </a:solidFill>
              </a:rPr>
              <a:t>он не мог. Просто стал совершенно </a:t>
            </a:r>
            <a:r>
              <a:rPr lang="ru-RU" sz="2900" b="1" i="1" dirty="0" smtClean="0">
                <a:solidFill>
                  <a:srgbClr val="FFC000"/>
                </a:solidFill>
              </a:rPr>
              <a:t>седым…. </a:t>
            </a:r>
            <a:r>
              <a:rPr lang="ru-RU" sz="2900" b="1" i="1" dirty="0">
                <a:solidFill>
                  <a:srgbClr val="FFC000"/>
                </a:solidFill>
              </a:rPr>
              <a:t>За </a:t>
            </a:r>
            <a:r>
              <a:rPr lang="ru-RU" sz="2900" b="1" i="1" dirty="0" smtClean="0">
                <a:solidFill>
                  <a:srgbClr val="FFC000"/>
                </a:solidFill>
              </a:rPr>
              <a:t>ночь….. </a:t>
            </a:r>
            <a:r>
              <a:rPr lang="ru-RU" sz="2900" b="1" i="1" dirty="0">
                <a:solidFill>
                  <a:srgbClr val="FFC000"/>
                </a:solidFill>
              </a:rPr>
              <a:t>Ему было тридцать шесть лет. </a:t>
            </a:r>
            <a:endParaRPr lang="ru-RU" sz="2900" b="1" i="1" dirty="0">
              <a:solidFill>
                <a:srgbClr val="FFC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755266" cy="53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4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07715"/>
            <a:ext cx="4932040" cy="2933253"/>
          </a:xfrm>
        </p:spPr>
        <p:txBody>
          <a:bodyPr>
            <a:normAutofit/>
          </a:bodyPr>
          <a:lstStyle/>
          <a:p>
            <a:r>
              <a:rPr lang="ru-RU" dirty="0"/>
              <a:t>Через несколько дней после похорон он сосредоточенно принялся что - то чертить в тетрадях. Ему помогал Николай Бестужев. Это был проект часовни.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3970020" cy="260604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7602" y="3068960"/>
            <a:ext cx="8786886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 разрешения тюремного начальства, и при помощи солдат, она была выстроена. </a:t>
            </a:r>
          </a:p>
          <a:p>
            <a:r>
              <a:rPr lang="ru-RU" dirty="0" smtClean="0"/>
              <a:t>На могиле Александры Муравьевой, спустя несколько месяцев, </a:t>
            </a:r>
            <a:r>
              <a:rPr lang="ru-RU" dirty="0"/>
              <a:t>з</a:t>
            </a:r>
            <a:r>
              <a:rPr lang="ru-RU" dirty="0" smtClean="0"/>
              <a:t>атеплили на могиле неугасимую лампаду. </a:t>
            </a:r>
          </a:p>
          <a:p>
            <a:r>
              <a:rPr lang="ru-RU" dirty="0" smtClean="0"/>
              <a:t>Она горела еще 37 лет после ее смерти, освещая дорогу путникам, едущим из Читы в Петровский завод.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20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76056" y="1484784"/>
            <a:ext cx="3744416" cy="44644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92" y="332656"/>
            <a:ext cx="8229600" cy="59332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400" b="1" dirty="0" smtClean="0">
                <a:solidFill>
                  <a:srgbClr val="FFC000"/>
                </a:solidFill>
              </a:rPr>
              <a:t>Александра Григорьевна </a:t>
            </a:r>
            <a:r>
              <a:rPr lang="ru-RU" sz="3400" b="1" dirty="0" err="1">
                <a:solidFill>
                  <a:srgbClr val="FFC000"/>
                </a:solidFill>
              </a:rPr>
              <a:t>Муравьёва</a:t>
            </a:r>
            <a:r>
              <a:rPr lang="ru-RU" sz="3400" b="1" dirty="0">
                <a:solidFill>
                  <a:srgbClr val="FFC000"/>
                </a:solidFill>
              </a:rPr>
              <a:t> </a:t>
            </a:r>
            <a:endParaRPr lang="ru-RU" sz="3400" b="1" dirty="0" smtClean="0">
              <a:solidFill>
                <a:srgbClr val="FFC00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родилась в </a:t>
            </a:r>
            <a:r>
              <a:rPr lang="ru-RU" dirty="0">
                <a:solidFill>
                  <a:srgbClr val="FFFF00"/>
                </a:solidFill>
              </a:rPr>
              <a:t>1804году. </a:t>
            </a:r>
            <a:r>
              <a:rPr lang="ru-RU" dirty="0" smtClean="0">
                <a:solidFill>
                  <a:srgbClr val="FFFF00"/>
                </a:solidFill>
              </a:rPr>
              <a:t>Она была дочерью действительного тайного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советника </a:t>
            </a:r>
            <a:r>
              <a:rPr lang="ru-RU" dirty="0">
                <a:solidFill>
                  <a:srgbClr val="FFFF00"/>
                </a:solidFill>
              </a:rPr>
              <a:t>графа 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Григория </a:t>
            </a:r>
            <a:r>
              <a:rPr lang="ru-RU" dirty="0">
                <a:solidFill>
                  <a:srgbClr val="FFFF00"/>
                </a:solidFill>
              </a:rPr>
              <a:t>Ивановича </a:t>
            </a:r>
            <a:r>
              <a:rPr lang="ru-RU" dirty="0" err="1">
                <a:solidFill>
                  <a:srgbClr val="FFFF00"/>
                </a:solidFill>
              </a:rPr>
              <a:t>Чернышёва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Вместе </a:t>
            </a:r>
            <a:r>
              <a:rPr lang="ru-RU" dirty="0">
                <a:solidFill>
                  <a:srgbClr val="FFFF00"/>
                </a:solidFill>
              </a:rPr>
              <a:t>с сёстрами получила </a:t>
            </a:r>
            <a:endParaRPr lang="ru-RU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превосходное </a:t>
            </a:r>
            <a:r>
              <a:rPr lang="ru-RU" dirty="0">
                <a:solidFill>
                  <a:srgbClr val="FFFF00"/>
                </a:solidFill>
              </a:rPr>
              <a:t>домашнее </a:t>
            </a:r>
            <a:endParaRPr lang="ru-RU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образование.</a:t>
            </a:r>
          </a:p>
          <a:p>
            <a:pPr marL="137160" indent="0"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Чернышёвы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смогли воспитать </a:t>
            </a:r>
            <a:endParaRPr lang="ru-RU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в своих </a:t>
            </a:r>
            <a:r>
              <a:rPr lang="ru-RU" dirty="0">
                <a:solidFill>
                  <a:srgbClr val="FFFF00"/>
                </a:solidFill>
              </a:rPr>
              <a:t>детях душевное </a:t>
            </a:r>
            <a:endParaRPr lang="ru-RU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благородство </a:t>
            </a:r>
            <a:r>
              <a:rPr lang="ru-RU" dirty="0">
                <a:solidFill>
                  <a:srgbClr val="FFFF00"/>
                </a:solidFill>
              </a:rPr>
              <a:t>и привить им </a:t>
            </a:r>
            <a:endParaRPr lang="ru-RU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нежную </a:t>
            </a:r>
            <a:r>
              <a:rPr lang="ru-RU" dirty="0">
                <a:solidFill>
                  <a:srgbClr val="FFFF00"/>
                </a:solidFill>
              </a:rPr>
              <a:t>любовь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3058617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403" y="332656"/>
            <a:ext cx="5482952" cy="583264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Декабристы называли Александру Григорьевну своим ангелом- </a:t>
            </a:r>
            <a:r>
              <a:rPr lang="ru-RU" dirty="0" smtClean="0"/>
              <a:t>хранителем. Неизменно </a:t>
            </a:r>
            <a:r>
              <a:rPr lang="ru-RU" dirty="0"/>
              <a:t>с доброй улыбкой и непринужденной веселостью встречала она друзей, мужа обожала до самозабвения. 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Уже </a:t>
            </a:r>
            <a:r>
              <a:rPr lang="ru-RU" dirty="0"/>
              <a:t>на каторге на шутливый вопрос Якушкина, кого она больше любит, мужа или Бога, Александрин вполне серьезно ответила, что «сам Бог не взыщет за то, что она Никитушку любит более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082583" cy="389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5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560840" cy="46085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21088"/>
            <a:ext cx="8352928" cy="2304256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dirty="0"/>
              <a:t>Спокойная жизнь в России была перевёрнута в один миг в 1825 году. </a:t>
            </a: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14 </a:t>
            </a:r>
            <a:r>
              <a:rPr lang="ru-RU" dirty="0"/>
              <a:t>декабря произошло великое восстание декабристов, в котором участвовало 579 человек. Это движение было жёстко остановлено властями, некоторые были приговорены к смертной казни, а большинство отправили в Сибирь</a:t>
            </a:r>
          </a:p>
        </p:txBody>
      </p:sp>
    </p:spTree>
    <p:extLst>
      <p:ext uri="{BB962C8B-B14F-4D97-AF65-F5344CB8AC3E}">
        <p14:creationId xmlns:p14="http://schemas.microsoft.com/office/powerpoint/2010/main" val="399319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2304256"/>
          </a:xfrm>
          <a:gradFill flip="none" rotWithShape="1">
            <a:gsLst>
              <a:gs pos="0">
                <a:schemeClr val="accent1">
                  <a:alpha val="39000"/>
                  <a:lumMod val="1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Мужа арестовали в имении ее родителей, на глазах у беременной жены, маленьких детей и больных тестя и тещи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 algn="ctr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Никита </a:t>
            </a:r>
            <a:r>
              <a:rPr lang="ru-RU" sz="2000" b="1" dirty="0">
                <a:solidFill>
                  <a:schemeClr val="bg1"/>
                </a:solidFill>
              </a:rPr>
              <a:t>Муравьев был осужден «по первому разряду» —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>
                <a:solidFill>
                  <a:schemeClr val="bg1"/>
                </a:solidFill>
              </a:rPr>
              <a:t>каторжную работу вечно.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Его</a:t>
            </a:r>
            <a:r>
              <a:rPr lang="ru-RU" sz="2000" b="1" dirty="0">
                <a:solidFill>
                  <a:schemeClr val="bg1"/>
                </a:solidFill>
              </a:rPr>
              <a:t>, как и других, отправляют в Сибирь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 algn="ctr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400600" cy="411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99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7992888" cy="2952328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Урожденную графиню Чернышеву, Александрин Муравьеву, заставляют подписать отречение от дворянского звания, от всех прав, но и это не останавливает ее. </a:t>
            </a:r>
          </a:p>
          <a:p>
            <a:pPr marL="137160" indent="0" algn="ctr">
              <a:buNone/>
            </a:pPr>
            <a:endParaRPr lang="ru-RU" b="1" dirty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Она оставляет троих детей на попечение свекрови и решительно порывает с петербургским миром. 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Юная </a:t>
            </a:r>
            <a:r>
              <a:rPr lang="ru-RU" b="1" dirty="0">
                <a:solidFill>
                  <a:srgbClr val="FFFF00"/>
                </a:solidFill>
              </a:rPr>
              <a:t>светская красавица двадцати трех лет собирается в дальнюю дорогу.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71723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23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5527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Александра Григорьевна ехала вслед за мужем, иногда и обгоняя его. </a:t>
            </a:r>
            <a:endParaRPr lang="ru-RU" dirty="0" smtClean="0"/>
          </a:p>
          <a:p>
            <a:r>
              <a:rPr lang="ru-RU" dirty="0" smtClean="0"/>
              <a:t>Немного </a:t>
            </a:r>
            <a:r>
              <a:rPr lang="ru-RU" dirty="0"/>
              <a:t>только задержалась в Москве. Александр Сергеевич Пушкин передал ей, на прощальном вечере, который устроили родные Муравьевых, рукопись стихотворения "Во глубин сибирских руд</a:t>
            </a:r>
            <a:r>
              <a:rPr lang="ru-RU" dirty="0" smtClean="0"/>
              <a:t>".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И всю дорогу, до самых Нерчинских рудников, </a:t>
            </a:r>
            <a:r>
              <a:rPr lang="ru-RU" dirty="0" smtClean="0"/>
              <a:t>она ехала</a:t>
            </a:r>
            <a:r>
              <a:rPr lang="ru-RU" dirty="0"/>
              <a:t>, повторяя про себя, как молитву, заклинание:" Во глубине сибирских руд// Храните гордое терпенье:"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78722"/>
            <a:ext cx="4763815" cy="261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55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158111" cy="360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3837221"/>
          </a:xfrm>
        </p:spPr>
        <p:txBody>
          <a:bodyPr>
            <a:normAutofit/>
          </a:bodyPr>
          <a:lstStyle/>
          <a:p>
            <a:r>
              <a:rPr lang="ru-RU" dirty="0"/>
              <a:t>Терпение действительно было - гордым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Она </a:t>
            </a:r>
            <a:r>
              <a:rPr lang="ru-RU" dirty="0"/>
              <a:t>не унизилась до слез, подписывая отречение от всех гражданских прав состояния не только за себя, но и за будущих, родившихся в Сибири, детей, не рыдала, когда увидела обожаемого </a:t>
            </a:r>
            <a:r>
              <a:rPr lang="ru-RU" dirty="0" smtClean="0"/>
              <a:t>мужа </a:t>
            </a:r>
            <a:r>
              <a:rPr lang="ru-RU" dirty="0"/>
              <a:t>в первый раз, в кандалах, похудевшего и бледного - работали под землей, добывали руду.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5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04" y="111656"/>
            <a:ext cx="6094280" cy="3029312"/>
          </a:xfrm>
        </p:spPr>
        <p:txBody>
          <a:bodyPr>
            <a:normAutofit/>
          </a:bodyPr>
          <a:lstStyle/>
          <a:p>
            <a:r>
              <a:rPr lang="ru-RU" dirty="0"/>
              <a:t>Не роняла и слезиночки, когда приходилось на жестоком морозе самой рубить дрова, носить воду - руки примерзали к коромыслу и дужке.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/>
              <a:t>переносила все- болезни, потери, страдания, </a:t>
            </a:r>
            <a:r>
              <a:rPr lang="ru-RU" dirty="0" smtClean="0"/>
              <a:t>смерть </a:t>
            </a:r>
            <a:r>
              <a:rPr lang="ru-RU" dirty="0"/>
              <a:t>детей - молча.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664296" cy="348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984" y="3573016"/>
            <a:ext cx="9060457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dirty="0" smtClean="0"/>
              <a:t>Похоронила в Сибири маленьких дочерей Оленьку и </a:t>
            </a:r>
            <a:r>
              <a:rPr lang="ru-RU" dirty="0" err="1" smtClean="0"/>
              <a:t>Агафену</a:t>
            </a:r>
            <a:r>
              <a:rPr lang="ru-RU" dirty="0" smtClean="0"/>
              <a:t>, не проживших и месяца, оплакивала тихо и мужественно смерть Лизоньки, </a:t>
            </a:r>
            <a:r>
              <a:rPr lang="ru-RU" dirty="0" err="1" smtClean="0"/>
              <a:t>Кэтти</a:t>
            </a:r>
            <a:r>
              <a:rPr lang="ru-RU" dirty="0" smtClean="0"/>
              <a:t> и маленького </a:t>
            </a:r>
            <a:r>
              <a:rPr lang="ru-RU" dirty="0" err="1" smtClean="0"/>
              <a:t>Мишеньки</a:t>
            </a:r>
            <a:r>
              <a:rPr lang="ru-RU" dirty="0" smtClean="0"/>
              <a:t>, которые угасли там, вдалеке от нее, в России, от скарлатины и </a:t>
            </a:r>
            <a:r>
              <a:rPr lang="ru-RU" dirty="0" err="1" smtClean="0"/>
              <a:t>дефтерии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33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212</TotalTime>
  <Words>644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Жена декабриста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Шургалина Наталья Владимировна</dc:creator>
  <cp:lastModifiedBy>Шургалина Наталья Владимировна</cp:lastModifiedBy>
  <cp:revision>24</cp:revision>
  <dcterms:created xsi:type="dcterms:W3CDTF">2017-11-30T08:22:25Z</dcterms:created>
  <dcterms:modified xsi:type="dcterms:W3CDTF">2017-11-30T11:54:57Z</dcterms:modified>
</cp:coreProperties>
</file>