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0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8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9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9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5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AC217-2CBD-41B3-B929-3615A77D6F6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21C3C-2CD8-4259-877B-1671DAB52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5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43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0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2018-04-25T13:18:34Z</dcterms:created>
  <dcterms:modified xsi:type="dcterms:W3CDTF">2018-04-25T13:20:01Z</dcterms:modified>
</cp:coreProperties>
</file>