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7"/>
  </p:notesMasterIdLst>
  <p:sldIdLst>
    <p:sldId id="272" r:id="rId2"/>
    <p:sldId id="273" r:id="rId3"/>
    <p:sldId id="263" r:id="rId4"/>
    <p:sldId id="264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3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5F29-6DB7-4521-82BB-5DE36F40EA8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D07F-D1EF-45A0-8D02-FC00948EDA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0AAAA7-ED3E-4F4D-82D2-63CEEC1CBABF}" type="datetimeFigureOut">
              <a:rPr lang="ru-RU" smtClean="0"/>
              <a:pPr/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77F71-7E92-405C-BEE2-08C489F1C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8071048" cy="64807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Японская серия моющих средств  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премиум класса, в состав которых входят только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</a:t>
            </a:r>
            <a:r>
              <a:rPr lang="ru-RU" sz="1400" b="1" dirty="0" smtClean="0">
                <a:solidFill>
                  <a:srgbClr val="FF0000"/>
                </a:solidFill>
              </a:rPr>
              <a:t> компоненты.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280" y="1931233"/>
            <a:ext cx="3539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</a:rPr>
              <a:t>rubman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Средство для мытья посуды с древесным углем и экстрактом розмарина.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Концентрированный гель на основе органических ингредиентов. Входящий в состав древесный уголь – великолепный природный адсорбент, который впитывает загрязнения, поглощает запахи, в том числе запахи рыбы. 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Состав: вода </a:t>
            </a:r>
            <a:r>
              <a:rPr lang="ru-RU" sz="800" b="1" dirty="0">
                <a:solidFill>
                  <a:srgbClr val="0033CC"/>
                </a:solidFill>
              </a:rPr>
              <a:t>очищенная, глицерин, бетаин на основе жирных кислот кокосового масла, модифицированная глюкоза, фруктовые </a:t>
            </a:r>
            <a:r>
              <a:rPr lang="ru-RU" sz="800" b="1" dirty="0" smtClean="0">
                <a:solidFill>
                  <a:srgbClr val="0033CC"/>
                </a:solidFill>
              </a:rPr>
              <a:t>кислоты</a:t>
            </a:r>
            <a:r>
              <a:rPr lang="ru-RU" sz="800" b="1" dirty="0">
                <a:solidFill>
                  <a:srgbClr val="0033CC"/>
                </a:solidFill>
              </a:rPr>
              <a:t>, растительный экстракт, активированный уголь. </a:t>
            </a:r>
            <a:endParaRPr lang="ru-RU" sz="8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ГОСТ Р 51696-2000                  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Флакон ПЭТ Крышка «</a:t>
            </a:r>
            <a:r>
              <a:rPr lang="ru-RU" sz="800" b="1" dirty="0" err="1" smtClean="0">
                <a:solidFill>
                  <a:srgbClr val="0033CC"/>
                </a:solidFill>
              </a:rPr>
              <a:t>флип</a:t>
            </a:r>
            <a:r>
              <a:rPr lang="ru-RU" sz="800" b="1" dirty="0" smtClean="0">
                <a:solidFill>
                  <a:srgbClr val="0033CC"/>
                </a:solidFill>
              </a:rPr>
              <a:t>-топ </a:t>
            </a:r>
            <a:r>
              <a:rPr lang="ru-RU" sz="800" b="1" dirty="0" err="1" smtClean="0">
                <a:solidFill>
                  <a:srgbClr val="0033CC"/>
                </a:solidFill>
              </a:rPr>
              <a:t>Фера</a:t>
            </a:r>
            <a:r>
              <a:rPr lang="ru-RU" sz="800" b="1" dirty="0" smtClean="0">
                <a:solidFill>
                  <a:srgbClr val="0033CC"/>
                </a:solidFill>
              </a:rPr>
              <a:t> люкс»</a:t>
            </a:r>
            <a:endParaRPr lang="ru-RU" sz="8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931233"/>
            <a:ext cx="40324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rubman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Средство для мытья фруктов, овощей, зелени. Концентрированное средство на основе органических ингредиентов. Отлично отмывает химические вещества и парафины, находящиеся на поверхности овощей и фруктов.                                                    </a:t>
            </a:r>
            <a:r>
              <a:rPr lang="ru-RU" sz="900" b="1" dirty="0">
                <a:solidFill>
                  <a:srgbClr val="0033CC"/>
                </a:solidFill>
              </a:rPr>
              <a:t>Состав: вода очищенная, глицерин, бетаин на основе жирных кислот кокосового масла, модифицированная глюкоза, фруктовые </a:t>
            </a:r>
            <a:r>
              <a:rPr lang="ru-RU" sz="900" b="1" dirty="0" smtClean="0">
                <a:solidFill>
                  <a:srgbClr val="0033CC"/>
                </a:solidFill>
              </a:rPr>
              <a:t>кислоты</a:t>
            </a:r>
            <a:r>
              <a:rPr lang="ru-RU" sz="900" b="1" dirty="0">
                <a:solidFill>
                  <a:srgbClr val="0033CC"/>
                </a:solidFill>
              </a:rPr>
              <a:t>, растительный </a:t>
            </a:r>
            <a:r>
              <a:rPr lang="ru-RU" sz="900" b="1" dirty="0" smtClean="0">
                <a:solidFill>
                  <a:srgbClr val="0033CC"/>
                </a:solidFill>
              </a:rPr>
              <a:t>экстракт.</a:t>
            </a:r>
          </a:p>
          <a:p>
            <a:pPr algn="ctr"/>
            <a:r>
              <a:rPr lang="ru-RU" sz="900" b="1" dirty="0" smtClean="0">
                <a:solidFill>
                  <a:srgbClr val="0033CC"/>
                </a:solidFill>
              </a:rPr>
              <a:t> ГОСТ Р51696-2000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Флакон ПЭТ, Дозирующий насос.</a:t>
            </a:r>
            <a:endParaRPr lang="ru-RU" sz="800" b="1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7991"/>
            <a:ext cx="1053969" cy="26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48" y="3780173"/>
            <a:ext cx="1008112" cy="24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1008112" cy="25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69" y="3212976"/>
            <a:ext cx="983911" cy="23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839" y="1552348"/>
            <a:ext cx="277230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en-US" sz="1000" b="1" dirty="0" err="1" smtClean="0">
                <a:solidFill>
                  <a:schemeClr val="accent1">
                    <a:lumMod val="75000"/>
                  </a:schemeClr>
                </a:solidFill>
              </a:rPr>
              <a:t>rubman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№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Ополаскиватель для посудомоечных машин.                                             Специальное жидкое средство. Деликатно заботится о блеске на посуде и столовых приборах. Предотвращает появление пятен, разводов, подтеков.          </a:t>
            </a:r>
            <a:r>
              <a:rPr lang="ru-RU" sz="800" b="1" dirty="0" smtClean="0">
                <a:solidFill>
                  <a:srgbClr val="0033CC"/>
                </a:solidFill>
              </a:rPr>
              <a:t>Состав: не менее 5% анионных ПАВ, стабилизатор, ароматические вещества.                                  Флакон ПЭТ 500 мл. Резьбовая крышка.</a:t>
            </a:r>
            <a:endParaRPr lang="ru-RU" sz="800" b="1" dirty="0">
              <a:solidFill>
                <a:srgbClr val="0033CC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64" y="1370465"/>
            <a:ext cx="1102821" cy="191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1382603"/>
            <a:ext cx="26615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en-US" sz="1000" b="1" dirty="0" err="1" smtClean="0">
                <a:solidFill>
                  <a:schemeClr val="accent1">
                    <a:lumMod val="75000"/>
                  </a:schemeClr>
                </a:solidFill>
              </a:rPr>
              <a:t>rubman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Гигиенический очиститель для стиральных машин. Разработан специально для чистки загрязнений внутри стиральной машины. Эффективно устраняет неприятные запахи, очищает от бактерий и грязи, обеспечивая чистоту и свежесть стиральной машины.                       </a:t>
            </a:r>
            <a:r>
              <a:rPr lang="ru-RU" sz="800" b="1" dirty="0" smtClean="0">
                <a:solidFill>
                  <a:srgbClr val="0033CC"/>
                </a:solidFill>
              </a:rPr>
              <a:t>Состав</a:t>
            </a:r>
            <a:r>
              <a:rPr lang="ru-RU" sz="800" b="1" dirty="0">
                <a:solidFill>
                  <a:srgbClr val="0033CC"/>
                </a:solidFill>
              </a:rPr>
              <a:t>: </a:t>
            </a:r>
            <a:r>
              <a:rPr lang="ru-RU" sz="800" b="1" dirty="0" smtClean="0">
                <a:solidFill>
                  <a:srgbClr val="0033CC"/>
                </a:solidFill>
              </a:rPr>
              <a:t>карбонат натрия 5-15% кислородный отбеливатель 15-30%, </a:t>
            </a:r>
            <a:r>
              <a:rPr lang="ru-RU" sz="800" b="1" dirty="0">
                <a:solidFill>
                  <a:srgbClr val="0033CC"/>
                </a:solidFill>
              </a:rPr>
              <a:t>5-15</a:t>
            </a:r>
            <a:r>
              <a:rPr lang="ru-RU" sz="800" b="1" dirty="0" smtClean="0">
                <a:solidFill>
                  <a:srgbClr val="0033CC"/>
                </a:solidFill>
              </a:rPr>
              <a:t>% цеолиты, </a:t>
            </a:r>
            <a:r>
              <a:rPr lang="ru-RU" sz="800" b="1" dirty="0" err="1" smtClean="0">
                <a:solidFill>
                  <a:srgbClr val="0033CC"/>
                </a:solidFill>
              </a:rPr>
              <a:t>лимонен</a:t>
            </a:r>
            <a:r>
              <a:rPr lang="ru-RU" sz="800" b="1" dirty="0" smtClean="0">
                <a:solidFill>
                  <a:srgbClr val="0033CC"/>
                </a:solidFill>
              </a:rPr>
              <a:t>, ароматизирующие добавки.   ГОСТ Р 51696-2000                                                                            Коробка 250 гр.</a:t>
            </a:r>
            <a:endParaRPr lang="ru-RU" sz="8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507" y="91948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Гигиенические очистители, ополаскиватели для стиральных и посудомоечных машин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47" y="1370465"/>
            <a:ext cx="936104" cy="1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86" y="2826195"/>
            <a:ext cx="1361255" cy="81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7158" y="549434"/>
            <a:ext cx="8607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Средства для очистки накипи.                                                                                           </a:t>
            </a:r>
            <a:r>
              <a:rPr lang="ru-RU" sz="1000" b="1" dirty="0" smtClean="0">
                <a:solidFill>
                  <a:srgbClr val="0033CC"/>
                </a:solidFill>
              </a:rPr>
              <a:t>Быстро и эффективно очищают нагревательные элементы бытовой техники от известкового налета. Существенно уменьшают износ нагревательных элементов и поверхностей. Не оказывают негативного влияния на металлические, пластиковые, резиновые детали. Все компоненты средств </a:t>
            </a:r>
            <a:r>
              <a:rPr lang="ru-RU" sz="1000" b="1" dirty="0" err="1" smtClean="0">
                <a:solidFill>
                  <a:srgbClr val="0033CC"/>
                </a:solidFill>
              </a:rPr>
              <a:t>биоразлагаемы</a:t>
            </a:r>
            <a:r>
              <a:rPr lang="ru-RU" sz="1000" b="1" dirty="0" smtClean="0">
                <a:solidFill>
                  <a:srgbClr val="0033CC"/>
                </a:solidFill>
              </a:rPr>
              <a:t>. Не наносят вреда окружающей среде.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42852"/>
            <a:ext cx="846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Средства для снятия и предотвращения накипи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434" y="1425986"/>
            <a:ext cx="1927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sz="1000" b="1" dirty="0" err="1" smtClean="0">
                <a:solidFill>
                  <a:schemeClr val="accent1">
                    <a:lumMod val="50000"/>
                  </a:schemeClr>
                </a:solidFill>
              </a:rPr>
              <a:t>rubman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№1</a:t>
            </a:r>
          </a:p>
          <a:p>
            <a:pPr algn="ctr"/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</a:rPr>
              <a:t>Антинакипин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для экспресс-очистки накипи в автоматических стиральных машинах.                          </a:t>
            </a:r>
            <a:r>
              <a:rPr lang="ru-RU" sz="800" b="1" dirty="0" smtClean="0">
                <a:solidFill>
                  <a:srgbClr val="0033CC"/>
                </a:solidFill>
              </a:rPr>
              <a:t>Состав: органическая кислота, комплексообразователь.  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ГОСТ Р 51696-2000                            Коробка 250 гр.</a:t>
            </a:r>
            <a:endParaRPr lang="ru-RU" sz="8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9869" y="949544"/>
            <a:ext cx="1990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. </a:t>
            </a:r>
            <a:endParaRPr lang="ru-RU" sz="800" b="1" dirty="0">
              <a:solidFill>
                <a:srgbClr val="0033CC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558" y="2996952"/>
            <a:ext cx="1881422" cy="112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3226" y="1595089"/>
            <a:ext cx="29300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sz="1000" b="1" dirty="0" err="1" smtClean="0">
                <a:solidFill>
                  <a:schemeClr val="accent1">
                    <a:lumMod val="50000"/>
                  </a:schemeClr>
                </a:solidFill>
              </a:rPr>
              <a:t>arlet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№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Концентрированный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биоочиститель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для удаления накипи для чайников и кофеварок.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0033CC"/>
                </a:solidFill>
              </a:rPr>
              <a:t>  </a:t>
            </a:r>
            <a:r>
              <a:rPr lang="ru-RU" sz="800" b="1" dirty="0" smtClean="0">
                <a:solidFill>
                  <a:srgbClr val="0033CC"/>
                </a:solidFill>
              </a:rPr>
              <a:t>Состав</a:t>
            </a:r>
            <a:r>
              <a:rPr lang="ru-RU" sz="800" b="1" dirty="0">
                <a:solidFill>
                  <a:srgbClr val="0033CC"/>
                </a:solidFill>
              </a:rPr>
              <a:t>: органическая кислота, комплексообразователь. </a:t>
            </a:r>
            <a:endParaRPr lang="ru-RU" sz="8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ТУ 2383-0017353-7191-2004</a:t>
            </a:r>
            <a:endParaRPr lang="ru-RU" sz="800" b="1" dirty="0">
              <a:solidFill>
                <a:srgbClr val="0033CC"/>
              </a:solidFill>
            </a:endParaRP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Коробка 100 гр. (5пакетов по 20 гр.)</a:t>
            </a:r>
            <a:endParaRPr lang="ru-RU" sz="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692150"/>
            <a:ext cx="7704856" cy="50460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Средства для предотвращения образования накипи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05" y="3024479"/>
            <a:ext cx="1025288" cy="12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6168" y="1072189"/>
            <a:ext cx="18722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</a:rPr>
              <a:t>Sсrubman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№3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Средство для предотвращения образования накипи (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умягчитель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воды)для всех типов автоматических стиральных машин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.     </a:t>
            </a:r>
            <a:r>
              <a:rPr lang="ru-RU" sz="800" b="1" dirty="0" smtClean="0">
                <a:solidFill>
                  <a:srgbClr val="0033CC"/>
                </a:solidFill>
              </a:rPr>
              <a:t>Состав</a:t>
            </a:r>
            <a:r>
              <a:rPr lang="ru-RU" sz="1000" b="1" dirty="0" smtClean="0">
                <a:solidFill>
                  <a:srgbClr val="0033CC"/>
                </a:solidFill>
              </a:rPr>
              <a:t> </a:t>
            </a:r>
            <a:r>
              <a:rPr lang="ru-RU" sz="800" b="1" dirty="0" smtClean="0">
                <a:solidFill>
                  <a:srgbClr val="0033CC"/>
                </a:solidFill>
              </a:rPr>
              <a:t>: </a:t>
            </a:r>
            <a:r>
              <a:rPr lang="ru-RU" sz="800" b="1" dirty="0" err="1">
                <a:solidFill>
                  <a:srgbClr val="0033CC"/>
                </a:solidFill>
              </a:rPr>
              <a:t>триполифосфат</a:t>
            </a:r>
            <a:r>
              <a:rPr lang="ru-RU" sz="800" b="1" dirty="0">
                <a:solidFill>
                  <a:srgbClr val="0033CC"/>
                </a:solidFill>
              </a:rPr>
              <a:t> натрия, </a:t>
            </a:r>
            <a:r>
              <a:rPr lang="ru-RU" sz="800" b="1" dirty="0" smtClean="0">
                <a:solidFill>
                  <a:srgbClr val="0033CC"/>
                </a:solidFill>
              </a:rPr>
              <a:t>карбонат </a:t>
            </a:r>
            <a:r>
              <a:rPr lang="ru-RU" sz="800" b="1" dirty="0">
                <a:solidFill>
                  <a:srgbClr val="0033CC"/>
                </a:solidFill>
              </a:rPr>
              <a:t>натрия</a:t>
            </a:r>
            <a:r>
              <a:rPr lang="ru-RU" sz="800" b="1" dirty="0" smtClean="0">
                <a:solidFill>
                  <a:srgbClr val="0033CC"/>
                </a:solidFill>
              </a:rPr>
              <a:t>.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 </a:t>
            </a:r>
            <a:r>
              <a:rPr lang="ru-RU" sz="800" b="1" dirty="0">
                <a:solidFill>
                  <a:srgbClr val="0033CC"/>
                </a:solidFill>
              </a:rPr>
              <a:t>ГОСТ Р 51696-2000.                                                                              Коробка </a:t>
            </a:r>
            <a:r>
              <a:rPr lang="ru-RU" sz="800" b="1" dirty="0" smtClean="0">
                <a:solidFill>
                  <a:srgbClr val="0033CC"/>
                </a:solidFill>
              </a:rPr>
              <a:t>750 </a:t>
            </a:r>
            <a:r>
              <a:rPr lang="ru-RU" sz="800" b="1" dirty="0">
                <a:solidFill>
                  <a:srgbClr val="0033CC"/>
                </a:solidFill>
              </a:rPr>
              <a:t>гр.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1347" y="1161451"/>
            <a:ext cx="1786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</a:rPr>
              <a:t>Sсrubman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№15 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Средство для предотвращения образования накипи (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умягчитель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воды)для всех типов автоматических стиральных машин. </a:t>
            </a:r>
            <a:r>
              <a:rPr lang="ru-RU" sz="800" b="1" dirty="0">
                <a:solidFill>
                  <a:srgbClr val="0033CC"/>
                </a:solidFill>
              </a:rPr>
              <a:t>Состав: </a:t>
            </a:r>
            <a:r>
              <a:rPr lang="ru-RU" sz="800" b="1" dirty="0" err="1">
                <a:solidFill>
                  <a:srgbClr val="0033CC"/>
                </a:solidFill>
              </a:rPr>
              <a:t>триполифосфат</a:t>
            </a:r>
            <a:r>
              <a:rPr lang="ru-RU" sz="800" b="1" dirty="0">
                <a:solidFill>
                  <a:srgbClr val="0033CC"/>
                </a:solidFill>
              </a:rPr>
              <a:t> натрия, карбонат натрия. </a:t>
            </a:r>
            <a:endParaRPr lang="ru-RU" sz="8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ГОСТ </a:t>
            </a:r>
            <a:r>
              <a:rPr lang="ru-RU" sz="800" b="1" dirty="0">
                <a:solidFill>
                  <a:srgbClr val="0033CC"/>
                </a:solidFill>
              </a:rPr>
              <a:t>Р 51696-2000.         </a:t>
            </a:r>
            <a:r>
              <a:rPr lang="ru-RU" sz="800" b="1" dirty="0" smtClean="0">
                <a:solidFill>
                  <a:srgbClr val="0033CC"/>
                </a:solidFill>
              </a:rPr>
              <a:t>Ведерко 1800 </a:t>
            </a:r>
            <a:r>
              <a:rPr lang="ru-RU" sz="800" b="1" dirty="0">
                <a:solidFill>
                  <a:srgbClr val="0033CC"/>
                </a:solidFill>
              </a:rPr>
              <a:t>гр.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80483" y="3104728"/>
            <a:ext cx="1676610" cy="100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34282" y="1202848"/>
            <a:ext cx="2736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</a:rPr>
              <a:t>Sсrubman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№22 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Специальная соль для умягчения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одопроводной воды, удаления из нее примесей и предотвращения образования накипи для посудомоечных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машин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Состав</a:t>
            </a:r>
            <a:r>
              <a:rPr lang="ru-RU" sz="800" b="1" dirty="0">
                <a:solidFill>
                  <a:srgbClr val="0033CC"/>
                </a:solidFill>
              </a:rPr>
              <a:t>: </a:t>
            </a:r>
            <a:r>
              <a:rPr lang="ru-RU" sz="800" b="1" dirty="0" smtClean="0">
                <a:solidFill>
                  <a:srgbClr val="0033CC"/>
                </a:solidFill>
              </a:rPr>
              <a:t>хлорид натрия.</a:t>
            </a:r>
          </a:p>
          <a:p>
            <a:pPr algn="ctr"/>
            <a:r>
              <a:rPr lang="ru-RU" sz="800" b="1" dirty="0" smtClean="0">
                <a:solidFill>
                  <a:srgbClr val="0033CC"/>
                </a:solidFill>
              </a:rPr>
              <a:t>Коробка1500 </a:t>
            </a:r>
            <a:r>
              <a:rPr lang="ru-RU" sz="800" b="1" dirty="0">
                <a:solidFill>
                  <a:srgbClr val="0033CC"/>
                </a:solidFill>
              </a:rPr>
              <a:t>гр.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8" y="2542398"/>
            <a:ext cx="964324" cy="146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628800"/>
            <a:ext cx="3226680" cy="19360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7458" y="69269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Средство для ухода за изделиями из искусственной и натуральной кожи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"ГУБКАВИТ« (для заправки обувных губок)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846" y="162880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</a:rPr>
              <a:t>Губкавит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 флакон ПЭТ 100 г.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3031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2489</TotalTime>
  <Words>539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Средства для предотвращения образования накипи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 ООО «Альфатекс НПЦ»</dc:title>
  <dc:creator>User</dc:creator>
  <cp:lastModifiedBy>Андрей</cp:lastModifiedBy>
  <cp:revision>114</cp:revision>
  <dcterms:created xsi:type="dcterms:W3CDTF">2009-10-08T15:55:34Z</dcterms:created>
  <dcterms:modified xsi:type="dcterms:W3CDTF">2014-12-29T11:24:57Z</dcterms:modified>
</cp:coreProperties>
</file>