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24ABF-7FA1-4CB6-B9E8-722D0339B54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5539-0A8E-42C4-99E6-B1DA5F1D29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2017-08-30T09:58:04Z</dcterms:created>
  <dcterms:modified xsi:type="dcterms:W3CDTF">2017-08-30T09:59:11Z</dcterms:modified>
</cp:coreProperties>
</file>