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F4706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72" autoAdjust="0"/>
    <p:restoredTop sz="94660"/>
  </p:normalViewPr>
  <p:slideViewPr>
    <p:cSldViewPr>
      <p:cViewPr>
        <p:scale>
          <a:sx n="80" d="100"/>
          <a:sy n="80" d="100"/>
        </p:scale>
        <p:origin x="-1884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51FC-1A76-42AF-819E-71663A43E9C4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779B-D11B-4EBC-9D84-08E4B049C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51FC-1A76-42AF-819E-71663A43E9C4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779B-D11B-4EBC-9D84-08E4B049C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51FC-1A76-42AF-819E-71663A43E9C4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779B-D11B-4EBC-9D84-08E4B049C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51FC-1A76-42AF-819E-71663A43E9C4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779B-D11B-4EBC-9D84-08E4B049C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51FC-1A76-42AF-819E-71663A43E9C4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779B-D11B-4EBC-9D84-08E4B049C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51FC-1A76-42AF-819E-71663A43E9C4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779B-D11B-4EBC-9D84-08E4B049C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51FC-1A76-42AF-819E-71663A43E9C4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779B-D11B-4EBC-9D84-08E4B049C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51FC-1A76-42AF-819E-71663A43E9C4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779B-D11B-4EBC-9D84-08E4B049C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51FC-1A76-42AF-819E-71663A43E9C4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779B-D11B-4EBC-9D84-08E4B049C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51FC-1A76-42AF-819E-71663A43E9C4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779B-D11B-4EBC-9D84-08E4B049C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51FC-1A76-42AF-819E-71663A43E9C4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779B-D11B-4EBC-9D84-08E4B049C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151FC-1A76-42AF-819E-71663A43E9C4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E779B-D11B-4EBC-9D84-08E4B049C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2457467"/>
          </a:xfr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i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sz="4800" i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ВСЕЙ СЕМЬИ</a:t>
            </a:r>
            <a:br>
              <a:rPr lang="ru-RU" sz="4800" i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i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Уход за волосами и телом стал еще доступнее! Универсальные шампуни и кондиционеры  </a:t>
            </a:r>
            <a:r>
              <a:rPr lang="ru-RU" dirty="0" smtClean="0"/>
              <a:t>идеально </a:t>
            </a:r>
            <a:r>
              <a:rPr lang="ru-RU" dirty="0" smtClean="0"/>
              <a:t>подойдут для каждого члена семьи. Обогащенные  натуральными экстрактами, средства обеспечат полноценный уход за </a:t>
            </a:r>
            <a:r>
              <a:rPr lang="ru-RU" dirty="0" smtClean="0"/>
              <a:t>волосами и кожей тела.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6929486" cy="1143000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0" dirty="0" smtClean="0">
                <a:solidFill>
                  <a:srgbClr val="993300"/>
                </a:solidFill>
              </a:rPr>
              <a:t>Шампунь</a:t>
            </a:r>
            <a:r>
              <a:rPr lang="en-US" sz="2400" b="0" dirty="0" smtClean="0">
                <a:solidFill>
                  <a:srgbClr val="993300"/>
                </a:solidFill>
              </a:rPr>
              <a:t>&amp;</a:t>
            </a:r>
            <a:r>
              <a:rPr lang="ru-RU" sz="2400" b="0" dirty="0" smtClean="0">
                <a:solidFill>
                  <a:srgbClr val="993300"/>
                </a:solidFill>
              </a:rPr>
              <a:t>гель для душа</a:t>
            </a:r>
            <a:br>
              <a:rPr lang="ru-RU" sz="2400" b="0" dirty="0" smtClean="0">
                <a:solidFill>
                  <a:srgbClr val="993300"/>
                </a:solidFill>
              </a:rPr>
            </a:br>
            <a:r>
              <a:rPr lang="ru-RU" sz="2400" b="0" dirty="0" smtClean="0">
                <a:solidFill>
                  <a:srgbClr val="993300"/>
                </a:solidFill>
              </a:rPr>
              <a:t>бальзам</a:t>
            </a:r>
            <a:r>
              <a:rPr lang="en-US" sz="2400" b="0" dirty="0" smtClean="0">
                <a:solidFill>
                  <a:srgbClr val="993300"/>
                </a:solidFill>
              </a:rPr>
              <a:t>&amp;</a:t>
            </a:r>
            <a:r>
              <a:rPr lang="ru-RU" sz="2400" b="0" dirty="0" smtClean="0">
                <a:solidFill>
                  <a:srgbClr val="993300"/>
                </a:solidFill>
              </a:rPr>
              <a:t>кондиционер</a:t>
            </a:r>
            <a:br>
              <a:rPr lang="ru-RU" sz="2400" b="0" dirty="0" smtClean="0">
                <a:solidFill>
                  <a:srgbClr val="993300"/>
                </a:solidFill>
              </a:rPr>
            </a:br>
            <a:r>
              <a:rPr lang="ru-RU" sz="2400" b="0" dirty="0" smtClean="0">
                <a:solidFill>
                  <a:srgbClr val="993300"/>
                </a:solidFill>
              </a:rPr>
              <a:t>МАНДАРИН И ВАНИЛЬ</a:t>
            </a:r>
            <a:endParaRPr lang="ru-RU" sz="2400" b="0" dirty="0">
              <a:solidFill>
                <a:srgbClr val="993300"/>
              </a:solidFill>
            </a:endParaRPr>
          </a:p>
        </p:txBody>
      </p:sp>
      <p:pic>
        <p:nvPicPr>
          <p:cNvPr id="4098" name="Picture 2" descr="Шампунь&amp;гель для душа Мандарин и Ванил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500174"/>
            <a:ext cx="2489703" cy="5145388"/>
          </a:xfrm>
          <a:prstGeom prst="rect">
            <a:avLst/>
          </a:prstGeom>
          <a:noFill/>
        </p:spPr>
      </p:pic>
      <p:pic>
        <p:nvPicPr>
          <p:cNvPr id="4100" name="Picture 4" descr="Бальзам&amp;кондиционер Мандарин и ванил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571612"/>
            <a:ext cx="2545298" cy="5286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6572296" cy="1143000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0" dirty="0" smtClean="0">
                <a:solidFill>
                  <a:srgbClr val="993300"/>
                </a:solidFill>
              </a:rPr>
              <a:t>Шампунь</a:t>
            </a:r>
            <a:r>
              <a:rPr lang="en-US" sz="2400" b="0" dirty="0" smtClean="0">
                <a:solidFill>
                  <a:srgbClr val="993300"/>
                </a:solidFill>
              </a:rPr>
              <a:t>&amp;</a:t>
            </a:r>
            <a:r>
              <a:rPr lang="ru-RU" sz="2400" b="0" dirty="0" smtClean="0">
                <a:solidFill>
                  <a:srgbClr val="993300"/>
                </a:solidFill>
              </a:rPr>
              <a:t>гель для душа</a:t>
            </a:r>
            <a:br>
              <a:rPr lang="ru-RU" sz="2400" b="0" dirty="0" smtClean="0">
                <a:solidFill>
                  <a:srgbClr val="993300"/>
                </a:solidFill>
              </a:rPr>
            </a:br>
            <a:r>
              <a:rPr lang="ru-RU" sz="2400" b="0" dirty="0" smtClean="0">
                <a:solidFill>
                  <a:srgbClr val="993300"/>
                </a:solidFill>
              </a:rPr>
              <a:t>бальзам</a:t>
            </a:r>
            <a:r>
              <a:rPr lang="en-US" sz="2400" b="0" dirty="0" smtClean="0">
                <a:solidFill>
                  <a:srgbClr val="993300"/>
                </a:solidFill>
              </a:rPr>
              <a:t>&amp;</a:t>
            </a:r>
            <a:r>
              <a:rPr lang="ru-RU" sz="2400" b="0" dirty="0" smtClean="0">
                <a:solidFill>
                  <a:srgbClr val="993300"/>
                </a:solidFill>
              </a:rPr>
              <a:t>кондиционер</a:t>
            </a:r>
            <a:br>
              <a:rPr lang="ru-RU" sz="2400" b="0" dirty="0" smtClean="0">
                <a:solidFill>
                  <a:srgbClr val="993300"/>
                </a:solidFill>
              </a:rPr>
            </a:br>
            <a:r>
              <a:rPr lang="ru-RU" sz="2400" b="0" dirty="0" smtClean="0">
                <a:solidFill>
                  <a:srgbClr val="993300"/>
                </a:solidFill>
              </a:rPr>
              <a:t>МАНДАРИН И ВАНИЛЬ</a:t>
            </a:r>
            <a:endParaRPr lang="ru-RU" sz="2400" b="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100" dirty="0" smtClean="0">
                <a:solidFill>
                  <a:schemeClr val="bg1"/>
                </a:solidFill>
              </a:rPr>
              <a:t>МАНДАРИН и ВАНИЛЬ шампунь &amp; гель для душа</a:t>
            </a:r>
          </a:p>
          <a:p>
            <a:r>
              <a:rPr lang="ru-RU" sz="1200" i="1" dirty="0" smtClean="0">
                <a:solidFill>
                  <a:srgbClr val="993300"/>
                </a:solidFill>
              </a:rPr>
              <a:t>Чистота тела и волос для всей семьи!</a:t>
            </a:r>
            <a:endParaRPr lang="ru-RU" sz="1200" dirty="0" smtClean="0">
              <a:solidFill>
                <a:srgbClr val="993300"/>
              </a:solidFill>
            </a:endParaRPr>
          </a:p>
          <a:p>
            <a:r>
              <a:rPr lang="ru-RU" sz="1200" dirty="0" smtClean="0">
                <a:solidFill>
                  <a:srgbClr val="993300"/>
                </a:solidFill>
              </a:rPr>
              <a:t> </a:t>
            </a:r>
          </a:p>
          <a:p>
            <a:r>
              <a:rPr lang="ru-RU" sz="1200" b="1" dirty="0" smtClean="0"/>
              <a:t>Шампунь </a:t>
            </a:r>
            <a:r>
              <a:rPr lang="ru-RU" sz="1200" dirty="0" smtClean="0"/>
              <a:t> </a:t>
            </a:r>
            <a:r>
              <a:rPr lang="ru-RU" sz="1200" b="1" dirty="0" smtClean="0"/>
              <a:t>&amp; гель для душа Мандарин и Ваниль </a:t>
            </a:r>
            <a:r>
              <a:rPr lang="ru-RU" sz="1200" dirty="0" smtClean="0"/>
              <a:t>обеспечивает полноценный уход для волос и тела в один прием - ухаживает как шампунь, очищает и  освежает как гель для душа. Нежная формула  позволяет пользоваться им ежедневно всем членам семьи.  Экстракт ванили повышает мягкость и эластичность кожи, интенсивно увлажняет, смягчает и тонизирует ее, препятствует выпадению и повреждению волос. </a:t>
            </a:r>
            <a:r>
              <a:rPr lang="ru-RU" sz="1200" dirty="0" err="1" smtClean="0"/>
              <a:t>Д-пантенол</a:t>
            </a:r>
            <a:r>
              <a:rPr lang="ru-RU" sz="1200" dirty="0" smtClean="0"/>
              <a:t> укрепляет волосы и поддерживает водный баланс кожи. Вы будете приятно удивлены безупречной гладкости, силе и блеску   волос и шелковистости кожи! А аромат  </a:t>
            </a:r>
            <a:r>
              <a:rPr lang="ru-RU" sz="1200" dirty="0" err="1" smtClean="0"/>
              <a:t>мадагаскарской</a:t>
            </a:r>
            <a:r>
              <a:rPr lang="ru-RU" sz="1200" dirty="0" smtClean="0"/>
              <a:t>  ванили и андалузского мандарина доставит наслаждение от ухода! </a:t>
            </a:r>
          </a:p>
          <a:p>
            <a:r>
              <a:rPr lang="ru-RU" sz="1200" b="1" dirty="0" smtClean="0"/>
              <a:t>Применение:</a:t>
            </a:r>
            <a:r>
              <a:rPr lang="ru-RU" sz="1200" dirty="0" smtClean="0"/>
              <a:t> на влажные волосы и тело нанести  шампунь &amp; гель для душа, вспенить, смыть теплой водой. </a:t>
            </a:r>
          </a:p>
          <a:p>
            <a:r>
              <a:rPr lang="ru-RU" sz="1200" dirty="0" smtClean="0"/>
              <a:t> номинальная масса  750 г</a:t>
            </a:r>
          </a:p>
          <a:p>
            <a:r>
              <a:rPr lang="ru-RU" sz="1200" dirty="0" smtClean="0"/>
              <a:t> </a:t>
            </a:r>
          </a:p>
          <a:p>
            <a:r>
              <a:rPr lang="ru-RU" sz="1200" dirty="0" smtClean="0">
                <a:solidFill>
                  <a:srgbClr val="993300"/>
                </a:solidFill>
              </a:rPr>
              <a:t>Экспресс </a:t>
            </a:r>
            <a:r>
              <a:rPr lang="ru-RU" sz="1200" dirty="0" smtClean="0">
                <a:solidFill>
                  <a:srgbClr val="993300"/>
                </a:solidFill>
              </a:rPr>
              <a:t>уход для </a:t>
            </a:r>
            <a:r>
              <a:rPr lang="ru-RU" sz="1200" dirty="0" smtClean="0">
                <a:solidFill>
                  <a:srgbClr val="993300"/>
                </a:solidFill>
              </a:rPr>
              <a:t>гладкости и сияния волос всех типов</a:t>
            </a:r>
          </a:p>
          <a:p>
            <a:r>
              <a:rPr lang="ru-RU" sz="1200" dirty="0" smtClean="0">
                <a:solidFill>
                  <a:srgbClr val="993300"/>
                </a:solidFill>
              </a:rPr>
              <a:t> </a:t>
            </a:r>
          </a:p>
          <a:p>
            <a:r>
              <a:rPr lang="ru-RU" sz="1200" dirty="0" smtClean="0"/>
              <a:t>Потрясающий блеск в сочетании с сильными здоровыми волосами создаст для Вас </a:t>
            </a:r>
            <a:r>
              <a:rPr lang="ru-RU" sz="1200" b="1" dirty="0" smtClean="0"/>
              <a:t>бальзам &amp; кондиционер МАНДАРИН и ВАНИЛЬ. Э</a:t>
            </a:r>
            <a:r>
              <a:rPr lang="ru-RU" sz="1200" dirty="0" smtClean="0"/>
              <a:t>то кремовое средство, содержащее в себе комплекс кондиционирующих компонентов для  облегчения расчесывания волос и придания им силы, упругости, объема и сияния. Экстракт ванили повышает эластичность волос, укрепляет ломкие волосы, препятствует их повреждению. </a:t>
            </a:r>
            <a:r>
              <a:rPr lang="ru-RU" sz="1200" dirty="0" err="1" smtClean="0"/>
              <a:t>Д-пантенол</a:t>
            </a:r>
            <a:r>
              <a:rPr lang="ru-RU" sz="1200" dirty="0" smtClean="0"/>
              <a:t>  интенсивно питает и </a:t>
            </a:r>
            <a:r>
              <a:rPr lang="ru-RU" sz="1200" dirty="0" err="1" smtClean="0"/>
              <a:t>оздоравливает</a:t>
            </a:r>
            <a:r>
              <a:rPr lang="ru-RU" sz="1200" dirty="0" smtClean="0"/>
              <a:t>  волосы, поддерживает водный баланс кожи.  А аромат </a:t>
            </a:r>
            <a:r>
              <a:rPr lang="ru-RU" sz="1200" dirty="0" err="1" smtClean="0"/>
              <a:t>мадагаскарской</a:t>
            </a:r>
            <a:r>
              <a:rPr lang="ru-RU" sz="1200" dirty="0" smtClean="0"/>
              <a:t>  ванили и андалузского мандарина  доставит наслаждение от ухода и улучшит настроение!  </a:t>
            </a:r>
          </a:p>
          <a:p>
            <a:r>
              <a:rPr lang="ru-RU" sz="1200" b="1" i="1" dirty="0" smtClean="0"/>
              <a:t>Применение</a:t>
            </a:r>
            <a:r>
              <a:rPr lang="ru-RU" sz="1200" b="1" i="1" dirty="0" smtClean="0"/>
              <a:t>:</a:t>
            </a:r>
            <a:r>
              <a:rPr lang="ru-RU" sz="1200" dirty="0" smtClean="0"/>
              <a:t> нанести на чистые влажные волосы, оставить на 3-5 минут, смыть теплой водой. </a:t>
            </a:r>
          </a:p>
          <a:p>
            <a:r>
              <a:rPr lang="ru-RU" sz="1200" dirty="0" smtClean="0"/>
              <a:t> </a:t>
            </a:r>
            <a:r>
              <a:rPr lang="en-US" sz="1200" b="1" dirty="0" smtClean="0"/>
              <a:t> </a:t>
            </a:r>
            <a:r>
              <a:rPr lang="ru-RU" sz="1200" b="1" dirty="0" smtClean="0"/>
              <a:t>номинальная масса   500 г</a:t>
            </a:r>
          </a:p>
          <a:p>
            <a:r>
              <a:rPr lang="ru-RU" sz="1200" b="1" dirty="0" smtClean="0"/>
              <a:t> </a:t>
            </a:r>
            <a:endParaRPr lang="ru-RU" sz="1200" dirty="0" smtClean="0"/>
          </a:p>
          <a:p>
            <a:r>
              <a:rPr lang="en-US" sz="1100" b="1" dirty="0" smtClean="0"/>
              <a:t> </a:t>
            </a:r>
            <a:endParaRPr lang="ru-RU" sz="1100" dirty="0" smtClean="0"/>
          </a:p>
          <a:p>
            <a:endParaRPr lang="ru-RU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6800872" cy="1143000"/>
          </a:xfrm>
          <a:solidFill>
            <a:schemeClr val="bg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Шампунь</a:t>
            </a:r>
            <a:r>
              <a:rPr lang="en-US" sz="2400" b="0" dirty="0" smtClean="0">
                <a:solidFill>
                  <a:schemeClr val="bg2">
                    <a:lumMod val="25000"/>
                  </a:schemeClr>
                </a:solidFill>
              </a:rPr>
              <a:t>&amp;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гель для душа</a:t>
            </a:r>
            <a:b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бальзам</a:t>
            </a:r>
            <a:r>
              <a:rPr lang="en-US" sz="2400" b="0" dirty="0" smtClean="0">
                <a:solidFill>
                  <a:schemeClr val="bg2">
                    <a:lumMod val="25000"/>
                  </a:schemeClr>
                </a:solidFill>
              </a:rPr>
              <a:t>&amp;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кондиционер</a:t>
            </a:r>
            <a:b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КЕФИР И ВАНИЛЬ</a:t>
            </a:r>
            <a:endParaRPr lang="ru-RU" sz="2400" b="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Picture 2" descr="Шампунь&amp;гель для душа Кефир и Ванил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500174"/>
            <a:ext cx="2592496" cy="5357826"/>
          </a:xfrm>
          <a:prstGeom prst="rect">
            <a:avLst/>
          </a:prstGeom>
          <a:noFill/>
        </p:spPr>
      </p:pic>
      <p:pic>
        <p:nvPicPr>
          <p:cNvPr id="2052" name="Picture 4" descr="Бальзам&amp;кондиционер Кефир и Ванил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643050"/>
            <a:ext cx="2422052" cy="5005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072362" cy="1143000"/>
          </a:xfrm>
          <a:solidFill>
            <a:schemeClr val="bg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Шампунь</a:t>
            </a:r>
            <a:r>
              <a:rPr lang="en-US" sz="2400" b="0" dirty="0" smtClean="0">
                <a:solidFill>
                  <a:schemeClr val="bg2">
                    <a:lumMod val="25000"/>
                  </a:schemeClr>
                </a:solidFill>
              </a:rPr>
              <a:t>&amp;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гель для душа</a:t>
            </a:r>
            <a:b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бальзам</a:t>
            </a:r>
            <a:r>
              <a:rPr lang="en-US" sz="2400" b="0" dirty="0" smtClean="0">
                <a:solidFill>
                  <a:schemeClr val="bg2">
                    <a:lumMod val="25000"/>
                  </a:schemeClr>
                </a:solidFill>
              </a:rPr>
              <a:t>&amp;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кондиционер</a:t>
            </a:r>
            <a:b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КЕФИР И ВАНИЛЬ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ru-RU" sz="4800" b="1" i="1" dirty="0" smtClean="0">
                <a:solidFill>
                  <a:schemeClr val="bg2">
                    <a:lumMod val="25000"/>
                  </a:schemeClr>
                </a:solidFill>
              </a:rPr>
              <a:t>Чистота тела и волос для всей семьи!</a:t>
            </a:r>
            <a:endParaRPr lang="ru-RU" sz="4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</a:p>
          <a:p>
            <a:r>
              <a:rPr lang="ru-RU" sz="4800" b="1" dirty="0" smtClean="0"/>
              <a:t>            Шампунь &amp; гель для душа КЕФИР И ВАНИЛЬ</a:t>
            </a:r>
            <a:r>
              <a:rPr lang="ru-RU" sz="4800" dirty="0" smtClean="0"/>
              <a:t> - это средство с эффектом геля для душа и нежным очищающим эффектом шампуня для волос, подходит всем членам семьи. Экстракт молока, богатый молочными протеинами, обеспечивает эффективное нежное очищение, возвращая коже тонус, а волосам мягкость и блеск. Экстракт ванили повышает мягкость и эластичность кожи, интенсивно увлажняет, смягчает и тонизирует ее,  препятствует повреждению волос. </a:t>
            </a:r>
            <a:r>
              <a:rPr lang="ru-RU" sz="4800" dirty="0" err="1" smtClean="0"/>
              <a:t>Д-пантенол</a:t>
            </a:r>
            <a:r>
              <a:rPr lang="ru-RU" sz="4800" dirty="0" smtClean="0"/>
              <a:t> интенсивно укрепляет и </a:t>
            </a:r>
            <a:r>
              <a:rPr lang="ru-RU" sz="4800" dirty="0" err="1" smtClean="0"/>
              <a:t>оздоравливает</a:t>
            </a:r>
            <a:r>
              <a:rPr lang="ru-RU" sz="4800" dirty="0" smtClean="0"/>
              <a:t> волосы, поддерживает водный баланс кожи.  Волосы приобретают здоровый блеск и силу, а кожа наполняется свежестью и гладкостью. Легкий молочно-ирисовый аромат с ноткой ванили придется по душе всем членам семьи!  </a:t>
            </a:r>
          </a:p>
          <a:p>
            <a:r>
              <a:rPr lang="ru-RU" sz="4800" b="1" dirty="0" smtClean="0"/>
              <a:t>Применение:</a:t>
            </a:r>
            <a:r>
              <a:rPr lang="ru-RU" sz="4800" dirty="0" smtClean="0"/>
              <a:t> на влажные волосы и тело нанести  шампунь &amp; гель для душа, вспенить, смыть теплой водой. </a:t>
            </a:r>
          </a:p>
          <a:p>
            <a:r>
              <a:rPr lang="ru-RU" sz="4800" b="1" dirty="0" smtClean="0"/>
              <a:t>номинальная масса  750 г</a:t>
            </a:r>
          </a:p>
          <a:p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</a:p>
          <a:p>
            <a:endParaRPr lang="ru-RU" sz="48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</a:rPr>
              <a:t>Экстра-уход </a:t>
            </a:r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</a:rPr>
              <a:t>для </a:t>
            </a:r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</a:rPr>
              <a:t>укрепления  и </a:t>
            </a:r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</a:rPr>
              <a:t>защиты волос  всех типов</a:t>
            </a:r>
            <a:endParaRPr lang="ru-RU" sz="48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4800" b="1" dirty="0" smtClean="0">
                <a:solidFill>
                  <a:schemeClr val="bg1"/>
                </a:solidFill>
              </a:rPr>
              <a:t> </a:t>
            </a:r>
            <a:endParaRPr lang="ru-RU" sz="4800" dirty="0" smtClean="0">
              <a:solidFill>
                <a:schemeClr val="bg1"/>
              </a:solidFill>
            </a:endParaRPr>
          </a:p>
          <a:p>
            <a:r>
              <a:rPr lang="ru-RU" sz="4800" dirty="0" smtClean="0"/>
              <a:t> Чтобы локоны   выглядели красиво, стильно и роскошно применяйте </a:t>
            </a:r>
            <a:r>
              <a:rPr lang="ru-RU" sz="4800" b="1" dirty="0" smtClean="0"/>
              <a:t>бальзам &amp; кондиционер КЕФИР и ВАНИЛЬ. </a:t>
            </a:r>
            <a:r>
              <a:rPr lang="ru-RU" sz="4800" dirty="0" smtClean="0"/>
              <a:t>Универсальное  средство для всей семьи  разглаживает сухие и непослушные волосы и облегчает их расчесывание. Витамины А, Е, </a:t>
            </a:r>
            <a:r>
              <a:rPr lang="en-US" sz="4800" dirty="0" smtClean="0"/>
              <a:t>F</a:t>
            </a:r>
            <a:r>
              <a:rPr lang="ru-RU" sz="4800" dirty="0" smtClean="0"/>
              <a:t> и экстракт ванили  повышают   эластичность волос, интенсивно увлажняют кожу головы,  укрепляют ломкие волосы, препятствуют их повреждению. Экстракт  молока   питает и восстанавливает структуру, как  внутренних тканей волос, так и их поверхностного слоя, нормализуя природную влажность волос. Комплекс кондиционеров образуют тонкую невидимую пленку, которая придает волосам шелковистость, блеск и защиту от неблагоприятных внешних воздействий. Сладкий  аромат ванили  с нежным молочно-ирисовым оттенком  придаст волосам нежность и привлекательность.</a:t>
            </a:r>
          </a:p>
          <a:p>
            <a:r>
              <a:rPr lang="ru-RU" sz="4800" b="1" i="1" dirty="0" smtClean="0"/>
              <a:t>Применение:</a:t>
            </a:r>
            <a:r>
              <a:rPr lang="ru-RU" sz="4800" dirty="0" smtClean="0"/>
              <a:t> нанести на чистые влажные волосы, оставить на 3-5 минут, смыть теплой водой. </a:t>
            </a:r>
          </a:p>
          <a:p>
            <a:r>
              <a:rPr lang="ru-RU" sz="4800" dirty="0" smtClean="0"/>
              <a:t>номинальная масса  500 г</a:t>
            </a:r>
          </a:p>
          <a:p>
            <a:r>
              <a:rPr lang="ru-RU" sz="48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215106" cy="1296974"/>
          </a:xfrm>
          <a:solidFill>
            <a:srgbClr val="F47062"/>
          </a:solidFill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993300"/>
                </a:solidFill>
              </a:rPr>
              <a:t>Шампунь</a:t>
            </a:r>
            <a:r>
              <a:rPr lang="en-US" sz="2000" dirty="0" smtClean="0">
                <a:solidFill>
                  <a:srgbClr val="993300"/>
                </a:solidFill>
              </a:rPr>
              <a:t>&amp;</a:t>
            </a:r>
            <a:r>
              <a:rPr lang="ru-RU" sz="2000" dirty="0" smtClean="0">
                <a:solidFill>
                  <a:srgbClr val="993300"/>
                </a:solidFill>
              </a:rPr>
              <a:t>гель для душа</a:t>
            </a:r>
            <a:br>
              <a:rPr lang="ru-RU" sz="2000" dirty="0" smtClean="0">
                <a:solidFill>
                  <a:srgbClr val="993300"/>
                </a:solidFill>
              </a:rPr>
            </a:br>
            <a:r>
              <a:rPr lang="ru-RU" sz="2000" dirty="0" smtClean="0">
                <a:solidFill>
                  <a:srgbClr val="993300"/>
                </a:solidFill>
              </a:rPr>
              <a:t>Бальзам</a:t>
            </a:r>
            <a:r>
              <a:rPr lang="en-US" sz="2000" dirty="0" smtClean="0">
                <a:solidFill>
                  <a:srgbClr val="993300"/>
                </a:solidFill>
              </a:rPr>
              <a:t>&amp;</a:t>
            </a:r>
            <a:r>
              <a:rPr lang="ru-RU" sz="2000" dirty="0" smtClean="0">
                <a:solidFill>
                  <a:srgbClr val="993300"/>
                </a:solidFill>
              </a:rPr>
              <a:t>кондиционер</a:t>
            </a:r>
            <a:br>
              <a:rPr lang="ru-RU" sz="2000" dirty="0" smtClean="0">
                <a:solidFill>
                  <a:srgbClr val="993300"/>
                </a:solidFill>
              </a:rPr>
            </a:br>
            <a:r>
              <a:rPr lang="ru-RU" sz="2000" dirty="0" smtClean="0">
                <a:solidFill>
                  <a:srgbClr val="993300"/>
                </a:solidFill>
              </a:rPr>
              <a:t>ГРАНАТ ОЛИВА</a:t>
            </a:r>
            <a:endParaRPr lang="ru-RU" sz="200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8472518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b="1" i="1" dirty="0" smtClean="0">
                <a:solidFill>
                  <a:srgbClr val="993300"/>
                </a:solidFill>
              </a:rPr>
              <a:t>Шампунь</a:t>
            </a:r>
            <a:r>
              <a:rPr lang="en-US" sz="1200" b="1" i="1" dirty="0" smtClean="0">
                <a:solidFill>
                  <a:srgbClr val="993300"/>
                </a:solidFill>
              </a:rPr>
              <a:t>&amp;</a:t>
            </a:r>
            <a:r>
              <a:rPr lang="ru-RU" sz="1200" b="1" i="1" dirty="0" smtClean="0">
                <a:solidFill>
                  <a:srgbClr val="993300"/>
                </a:solidFill>
              </a:rPr>
              <a:t>гель для душа  ГРАНАТ ОЛИВА</a:t>
            </a:r>
          </a:p>
          <a:p>
            <a:pPr>
              <a:buNone/>
            </a:pPr>
            <a:r>
              <a:rPr lang="ru-RU" sz="1200" b="1" i="1" dirty="0" smtClean="0">
                <a:solidFill>
                  <a:srgbClr val="993300"/>
                </a:solidFill>
              </a:rPr>
              <a:t>Защита </a:t>
            </a:r>
            <a:r>
              <a:rPr lang="ru-RU" sz="1200" b="1" i="1" dirty="0" smtClean="0">
                <a:solidFill>
                  <a:srgbClr val="993300"/>
                </a:solidFill>
              </a:rPr>
              <a:t>цвета и </a:t>
            </a:r>
            <a:r>
              <a:rPr lang="ru-RU" sz="1200" b="1" i="1" dirty="0" smtClean="0">
                <a:solidFill>
                  <a:srgbClr val="993300"/>
                </a:solidFill>
              </a:rPr>
              <a:t>сияние,  питание </a:t>
            </a:r>
            <a:r>
              <a:rPr lang="ru-RU" sz="1200" b="1" i="1" dirty="0" smtClean="0">
                <a:solidFill>
                  <a:srgbClr val="993300"/>
                </a:solidFill>
              </a:rPr>
              <a:t>и </a:t>
            </a:r>
            <a:r>
              <a:rPr lang="ru-RU" sz="1200" b="1" i="1" dirty="0" smtClean="0">
                <a:solidFill>
                  <a:srgbClr val="993300"/>
                </a:solidFill>
              </a:rPr>
              <a:t>увлажнение, ощущение </a:t>
            </a:r>
            <a:r>
              <a:rPr lang="ru-RU" sz="1200" b="1" i="1" dirty="0" smtClean="0">
                <a:solidFill>
                  <a:srgbClr val="993300"/>
                </a:solidFill>
              </a:rPr>
              <a:t>бодрости и свежести</a:t>
            </a:r>
            <a:endParaRPr lang="ru-RU" sz="1200" dirty="0" smtClean="0">
              <a:solidFill>
                <a:srgbClr val="993300"/>
              </a:solidFill>
            </a:endParaRPr>
          </a:p>
          <a:p>
            <a:pPr>
              <a:buNone/>
            </a:pPr>
            <a:r>
              <a:rPr lang="ru-RU" sz="1200" dirty="0" smtClean="0"/>
              <a:t>ЭКСТРАКТ ГРАНАТА восстанавливает и укрепляет структуру волос, придает им необычайный блеск. Танин, входящий </a:t>
            </a:r>
            <a:r>
              <a:rPr lang="ru-RU" sz="1200" dirty="0" smtClean="0"/>
              <a:t> в  </a:t>
            </a:r>
            <a:r>
              <a:rPr lang="ru-RU" sz="1200" dirty="0" smtClean="0"/>
              <a:t>его состав, надолго сохраняет цвет волос на уровне кератина. Увлажнение, </a:t>
            </a:r>
            <a:r>
              <a:rPr lang="ru-RU" sz="1200" dirty="0" smtClean="0"/>
              <a:t>  мягкое </a:t>
            </a:r>
            <a:r>
              <a:rPr lang="ru-RU" sz="1200" dirty="0" smtClean="0"/>
              <a:t>отшелушивание и эластичность — эти свойства </a:t>
            </a:r>
            <a:r>
              <a:rPr lang="ru-RU" sz="1200" dirty="0" smtClean="0"/>
              <a:t>экстракта  </a:t>
            </a:r>
            <a:r>
              <a:rPr lang="ru-RU" sz="1200" dirty="0" smtClean="0"/>
              <a:t>для кожи.</a:t>
            </a:r>
          </a:p>
          <a:p>
            <a:pPr>
              <a:buNone/>
            </a:pPr>
            <a:r>
              <a:rPr lang="ru-RU" sz="1200" dirty="0" smtClean="0"/>
              <a:t>МАСЛО ОЛИВЫ подходит для всех типов волос, способствует их росту и </a:t>
            </a:r>
            <a:r>
              <a:rPr lang="ru-RU" sz="1200" dirty="0" smtClean="0"/>
              <a:t>восстановлению</a:t>
            </a:r>
            <a:r>
              <a:rPr lang="ru-RU" sz="1200" dirty="0" smtClean="0"/>
              <a:t>. Содержащиеся в масле витамины Е и А проникают в каждый волос, укрепляют волосяные луковицы и структуру волос. Кожу тела масло </a:t>
            </a:r>
            <a:r>
              <a:rPr lang="ru-RU" sz="1200" dirty="0" smtClean="0"/>
              <a:t> смягчает</a:t>
            </a:r>
            <a:r>
              <a:rPr lang="ru-RU" sz="1200" dirty="0" smtClean="0"/>
              <a:t>, защищает и увлажняет.</a:t>
            </a:r>
          </a:p>
          <a:p>
            <a:pPr>
              <a:buNone/>
            </a:pPr>
            <a:r>
              <a:rPr lang="ru-RU" sz="1200" dirty="0" smtClean="0"/>
              <a:t>ПАНТЕНОЛ удерживает влагу внутри волос, предотвращая ломкость, поддерживает водный баланс кожи, препятствует ее раздражению.</a:t>
            </a:r>
          </a:p>
          <a:p>
            <a:pPr>
              <a:buNone/>
            </a:pPr>
            <a:r>
              <a:rPr lang="ru-RU" sz="1200" dirty="0" smtClean="0"/>
              <a:t>В  одном </a:t>
            </a:r>
            <a:r>
              <a:rPr lang="ru-RU" sz="1200" dirty="0" smtClean="0"/>
              <a:t>флаконе вы получите идеальное средство для ухода за волосами и телом для всей семьи.</a:t>
            </a:r>
          </a:p>
          <a:p>
            <a:pPr>
              <a:buNone/>
            </a:pPr>
            <a:r>
              <a:rPr lang="ru-RU" sz="1200" b="1" dirty="0" smtClean="0"/>
              <a:t>ПРИМЕНЕНИЕ</a:t>
            </a:r>
            <a:r>
              <a:rPr lang="ru-RU" sz="1200" dirty="0" smtClean="0"/>
              <a:t>: нанести на влажные тело и волосы, вспенить, </a:t>
            </a:r>
            <a:r>
              <a:rPr lang="ru-RU" sz="1200" dirty="0" smtClean="0"/>
              <a:t>  смыть </a:t>
            </a:r>
            <a:r>
              <a:rPr lang="ru-RU" sz="1200" dirty="0" smtClean="0"/>
              <a:t>теплой водой</a:t>
            </a:r>
            <a:r>
              <a:rPr lang="ru-RU" sz="1200" dirty="0" smtClean="0"/>
              <a:t>.</a:t>
            </a:r>
          </a:p>
          <a:p>
            <a:pPr>
              <a:buNone/>
            </a:pPr>
            <a:r>
              <a:rPr lang="ru-RU" sz="1200" b="1" dirty="0" smtClean="0"/>
              <a:t>Номинальная масса 750 г</a:t>
            </a:r>
          </a:p>
          <a:p>
            <a:pPr>
              <a:buNone/>
            </a:pPr>
            <a:endParaRPr lang="ru-RU" sz="1200" b="1" dirty="0" smtClean="0"/>
          </a:p>
          <a:p>
            <a:pPr>
              <a:buNone/>
            </a:pPr>
            <a:r>
              <a:rPr lang="ru-RU" sz="1200" b="1" i="1" dirty="0" smtClean="0">
                <a:solidFill>
                  <a:srgbClr val="993300"/>
                </a:solidFill>
              </a:rPr>
              <a:t>Бальзам </a:t>
            </a:r>
            <a:r>
              <a:rPr lang="en-US" sz="1200" b="1" i="1" dirty="0" smtClean="0">
                <a:solidFill>
                  <a:srgbClr val="993300"/>
                </a:solidFill>
              </a:rPr>
              <a:t>&amp;</a:t>
            </a:r>
            <a:r>
              <a:rPr lang="ru-RU" sz="1200" b="1" i="1" dirty="0" smtClean="0">
                <a:solidFill>
                  <a:srgbClr val="993300"/>
                </a:solidFill>
              </a:rPr>
              <a:t> кондиционер   </a:t>
            </a:r>
            <a:r>
              <a:rPr lang="ru-RU" sz="1200" b="1" i="1" dirty="0" smtClean="0">
                <a:solidFill>
                  <a:srgbClr val="993300"/>
                </a:solidFill>
              </a:rPr>
              <a:t>ГРАНАТ </a:t>
            </a:r>
            <a:r>
              <a:rPr lang="ru-RU" sz="1200" b="1" i="1" dirty="0" smtClean="0">
                <a:solidFill>
                  <a:srgbClr val="993300"/>
                </a:solidFill>
              </a:rPr>
              <a:t>ОЛИВА</a:t>
            </a:r>
          </a:p>
          <a:p>
            <a:pPr>
              <a:buNone/>
            </a:pPr>
            <a:r>
              <a:rPr lang="ru-RU" sz="1200" b="1" i="1" dirty="0" smtClean="0">
                <a:solidFill>
                  <a:srgbClr val="993300"/>
                </a:solidFill>
              </a:rPr>
              <a:t>защита </a:t>
            </a:r>
            <a:r>
              <a:rPr lang="ru-RU" sz="1200" b="1" i="1" dirty="0" smtClean="0">
                <a:solidFill>
                  <a:srgbClr val="993300"/>
                </a:solidFill>
              </a:rPr>
              <a:t>цвета и </a:t>
            </a:r>
            <a:r>
              <a:rPr lang="ru-RU" sz="1200" b="1" i="1" dirty="0" smtClean="0">
                <a:solidFill>
                  <a:srgbClr val="993300"/>
                </a:solidFill>
              </a:rPr>
              <a:t>укрепление,  питание </a:t>
            </a:r>
            <a:r>
              <a:rPr lang="ru-RU" sz="1200" b="1" i="1" dirty="0" smtClean="0">
                <a:solidFill>
                  <a:srgbClr val="993300"/>
                </a:solidFill>
              </a:rPr>
              <a:t>и </a:t>
            </a:r>
            <a:r>
              <a:rPr lang="ru-RU" sz="1200" b="1" i="1" dirty="0" smtClean="0">
                <a:solidFill>
                  <a:srgbClr val="993300"/>
                </a:solidFill>
              </a:rPr>
              <a:t>увлажнение    легкое </a:t>
            </a:r>
            <a:r>
              <a:rPr lang="ru-RU" sz="1200" b="1" i="1" dirty="0" smtClean="0">
                <a:solidFill>
                  <a:srgbClr val="993300"/>
                </a:solidFill>
              </a:rPr>
              <a:t>расчесывание</a:t>
            </a:r>
            <a:endParaRPr lang="ru-RU" sz="1200" dirty="0" smtClean="0">
              <a:solidFill>
                <a:srgbClr val="993300"/>
              </a:solidFill>
            </a:endParaRPr>
          </a:p>
          <a:p>
            <a:pPr>
              <a:buNone/>
            </a:pPr>
            <a:r>
              <a:rPr lang="ru-RU" sz="1200" dirty="0" smtClean="0"/>
              <a:t>ЭКСТРАКТ ГРАНАТА восстанавливает и укрепляет структуру волос, придает им необычайный блеск. Танин, входящий в его </a:t>
            </a:r>
            <a:r>
              <a:rPr lang="ru-RU" sz="1200" dirty="0" smtClean="0"/>
              <a:t>состав, надолго </a:t>
            </a:r>
            <a:r>
              <a:rPr lang="ru-RU" sz="1200" dirty="0" smtClean="0"/>
              <a:t>сохраняет цвет волос на уровне кератина. МАСЛО ОЛИВЫ подходит для всех типов волос, способствует их росту и </a:t>
            </a:r>
            <a:r>
              <a:rPr lang="ru-RU" sz="1200" dirty="0" smtClean="0"/>
              <a:t>восстановлению</a:t>
            </a:r>
            <a:r>
              <a:rPr lang="ru-RU" sz="1200" dirty="0" smtClean="0"/>
              <a:t>. ВИТАМИНЫ А,Е, F питают волосы и кожу головы, обеспечивая ее здоровое </a:t>
            </a:r>
            <a:r>
              <a:rPr lang="ru-RU" sz="1200" dirty="0" smtClean="0"/>
              <a:t>состояние, предотвращают </a:t>
            </a:r>
            <a:r>
              <a:rPr lang="ru-RU" sz="1200" dirty="0" smtClean="0"/>
              <a:t>ломкость и выпадение волос, наделяют волосы блеском. КОНДИЦИОНЕР облегчит расчесывание и укладку, защитит волосы.</a:t>
            </a:r>
          </a:p>
          <a:p>
            <a:pPr>
              <a:buNone/>
            </a:pPr>
            <a:r>
              <a:rPr lang="ru-RU" sz="1200" b="1" dirty="0" smtClean="0"/>
              <a:t>ПРИМЕНЕНИЕ</a:t>
            </a:r>
            <a:r>
              <a:rPr lang="ru-RU" sz="1200" dirty="0" smtClean="0"/>
              <a:t>: нанести на чистые влажные волосы, оставить на 3-5 минут, тщательно промыть</a:t>
            </a:r>
            <a:r>
              <a:rPr lang="ru-RU" sz="1200" dirty="0" smtClean="0"/>
              <a:t>.</a:t>
            </a:r>
          </a:p>
          <a:p>
            <a:pPr>
              <a:buNone/>
            </a:pPr>
            <a:r>
              <a:rPr lang="ru-RU" sz="1200" b="1" dirty="0" smtClean="0"/>
              <a:t>Номинальная масса 500 г</a:t>
            </a:r>
            <a:endParaRPr lang="ru-RU" sz="1200" b="1" dirty="0" smtClean="0"/>
          </a:p>
          <a:p>
            <a:pPr lvl="2"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74638"/>
            <a:ext cx="5643602" cy="1143000"/>
          </a:xfrm>
          <a:solidFill>
            <a:srgbClr val="F47062"/>
          </a:solidFill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993300"/>
                </a:solidFill>
              </a:rPr>
              <a:t>Шампунь</a:t>
            </a:r>
            <a:r>
              <a:rPr lang="en-US" sz="2400" dirty="0" smtClean="0">
                <a:solidFill>
                  <a:srgbClr val="993300"/>
                </a:solidFill>
              </a:rPr>
              <a:t>&amp;</a:t>
            </a:r>
            <a:r>
              <a:rPr lang="ru-RU" sz="2400" dirty="0" smtClean="0">
                <a:solidFill>
                  <a:srgbClr val="993300"/>
                </a:solidFill>
              </a:rPr>
              <a:t>гель для душа</a:t>
            </a:r>
            <a:br>
              <a:rPr lang="ru-RU" sz="2400" dirty="0" smtClean="0">
                <a:solidFill>
                  <a:srgbClr val="993300"/>
                </a:solidFill>
              </a:rPr>
            </a:br>
            <a:r>
              <a:rPr lang="ru-RU" sz="2400" dirty="0" smtClean="0">
                <a:solidFill>
                  <a:srgbClr val="993300"/>
                </a:solidFill>
              </a:rPr>
              <a:t>Бальзам</a:t>
            </a:r>
            <a:r>
              <a:rPr lang="en-US" sz="2400" dirty="0" smtClean="0">
                <a:solidFill>
                  <a:srgbClr val="993300"/>
                </a:solidFill>
              </a:rPr>
              <a:t>&amp;</a:t>
            </a:r>
            <a:r>
              <a:rPr lang="ru-RU" sz="2400" dirty="0" smtClean="0">
                <a:solidFill>
                  <a:srgbClr val="993300"/>
                </a:solidFill>
              </a:rPr>
              <a:t>кондиционер</a:t>
            </a:r>
            <a:br>
              <a:rPr lang="ru-RU" sz="2400" dirty="0" smtClean="0">
                <a:solidFill>
                  <a:srgbClr val="993300"/>
                </a:solidFill>
              </a:rPr>
            </a:br>
            <a:r>
              <a:rPr lang="ru-RU" sz="2400" dirty="0" smtClean="0">
                <a:solidFill>
                  <a:srgbClr val="993300"/>
                </a:solidFill>
              </a:rPr>
              <a:t>ГРАНАТ ОЛИВА</a:t>
            </a:r>
            <a:endParaRPr lang="ru-RU" sz="2400" dirty="0"/>
          </a:p>
        </p:txBody>
      </p:sp>
      <p:pic>
        <p:nvPicPr>
          <p:cNvPr id="1026" name="Picture 2" descr="http://krasota.by/pic/dcontent/1406541228.120_99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976422"/>
            <a:ext cx="2362053" cy="4881578"/>
          </a:xfrm>
          <a:prstGeom prst="rect">
            <a:avLst/>
          </a:prstGeom>
          <a:noFill/>
        </p:spPr>
      </p:pic>
      <p:pic>
        <p:nvPicPr>
          <p:cNvPr id="1028" name="Picture 4" descr="Шампунь&amp;гель для душа ГРАНАТ ОЛИВ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571612"/>
            <a:ext cx="2472677" cy="51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135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ДЛЯ ВСЕЙ СЕМЬИ </vt:lpstr>
      <vt:lpstr>Шампунь&amp;гель для душа бальзам&amp;кондиционер МАНДАРИН И ВАНИЛЬ</vt:lpstr>
      <vt:lpstr>Шампунь&amp;гель для душа бальзам&amp;кондиционер МАНДАРИН И ВАНИЛЬ</vt:lpstr>
      <vt:lpstr>Шампунь&amp;гель для душа бальзам&amp;кондиционер КЕФИР И ВАНИЛЬ</vt:lpstr>
      <vt:lpstr>Шампунь&amp;гель для душа бальзам&amp;кондиционер КЕФИР И ВАНИЛЬ</vt:lpstr>
      <vt:lpstr>Шампунь&amp;гель для душа Бальзам&amp;кондиционер ГРАНАТ ОЛИВА</vt:lpstr>
      <vt:lpstr>Шампунь&amp;гель для душа Бальзам&amp;кондиционер ГРАНАТ ОЛИВА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ДЛЯ ВСЕЙ СЕМЬИ </dc:title>
  <dc:creator>User</dc:creator>
  <cp:lastModifiedBy>Helen</cp:lastModifiedBy>
  <cp:revision>11</cp:revision>
  <dcterms:created xsi:type="dcterms:W3CDTF">2012-05-03T08:50:00Z</dcterms:created>
  <dcterms:modified xsi:type="dcterms:W3CDTF">2015-01-14T07:23:44Z</dcterms:modified>
</cp:coreProperties>
</file>