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CD4F94C-C823-4187-AA37-7045BE9C0224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8025429-3F87-4651-86A2-E2393B173D9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4F94C-C823-4187-AA37-7045BE9C0224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5429-3F87-4651-86A2-E2393B173D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4F94C-C823-4187-AA37-7045BE9C0224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5429-3F87-4651-86A2-E2393B173D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CD4F94C-C823-4187-AA37-7045BE9C0224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8025429-3F87-4651-86A2-E2393B173D9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CD4F94C-C823-4187-AA37-7045BE9C0224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8025429-3F87-4651-86A2-E2393B173D9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4F94C-C823-4187-AA37-7045BE9C0224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5429-3F87-4651-86A2-E2393B173D9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4F94C-C823-4187-AA37-7045BE9C0224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5429-3F87-4651-86A2-E2393B173D9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CD4F94C-C823-4187-AA37-7045BE9C0224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025429-3F87-4651-86A2-E2393B173D9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4F94C-C823-4187-AA37-7045BE9C0224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5429-3F87-4651-86A2-E2393B173D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CD4F94C-C823-4187-AA37-7045BE9C0224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8025429-3F87-4651-86A2-E2393B173D95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CD4F94C-C823-4187-AA37-7045BE9C0224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025429-3F87-4651-86A2-E2393B173D95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CD4F94C-C823-4187-AA37-7045BE9C0224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8025429-3F87-4651-86A2-E2393B173D9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2348880"/>
            <a:ext cx="6172200" cy="936104"/>
          </a:xfrm>
        </p:spPr>
        <p:txBody>
          <a:bodyPr/>
          <a:lstStyle/>
          <a:p>
            <a:pPr algn="ctr"/>
            <a:r>
              <a:rPr lang="ru-RU" sz="1600" dirty="0" smtClean="0"/>
              <a:t>л</a:t>
            </a:r>
            <a:r>
              <a:rPr lang="ru-RU" sz="1600" dirty="0" smtClean="0"/>
              <a:t>иния шампуней и кондиционеров для волос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ДВОЙНОЕ ДЕЙСТВИЕ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3861048"/>
            <a:ext cx="6172200" cy="2513874"/>
          </a:xfrm>
        </p:spPr>
        <p:txBody>
          <a:bodyPr/>
          <a:lstStyle/>
          <a:p>
            <a:pPr algn="ctr"/>
            <a:r>
              <a:rPr lang="ru-RU" dirty="0" smtClean="0"/>
              <a:t>ДВА  АКТИВНЫХ КОМПОНЕНТА </a:t>
            </a:r>
          </a:p>
          <a:p>
            <a:pPr algn="ctr"/>
            <a:r>
              <a:rPr lang="ru-RU" dirty="0" smtClean="0"/>
              <a:t> для прочности, здорового блеска и шелковистой гладкости волос.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шампунь-бальзам и бальзам для волос</a:t>
            </a:r>
            <a:br>
              <a:rPr lang="ru-RU" sz="2000" dirty="0" smtClean="0"/>
            </a:br>
            <a:r>
              <a:rPr lang="ru-RU" sz="2700" b="1" dirty="0" smtClean="0"/>
              <a:t>Грецкий </a:t>
            </a:r>
            <a:r>
              <a:rPr lang="ru-RU" sz="2700" b="1" dirty="0" smtClean="0"/>
              <a:t>Орех Айран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5410944" cy="5133184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экстракт грецкого ореха </a:t>
            </a:r>
            <a:br>
              <a:rPr lang="ru-RU" b="1" dirty="0" smtClean="0"/>
            </a:br>
            <a:r>
              <a:rPr lang="ru-RU" b="1" dirty="0" smtClean="0"/>
              <a:t>сглаживает чешуйки волос</a:t>
            </a:r>
            <a:endParaRPr lang="ru-RU" dirty="0" smtClean="0"/>
          </a:p>
          <a:p>
            <a:r>
              <a:rPr lang="ru-RU" b="1" dirty="0" smtClean="0"/>
              <a:t>молочные протеины </a:t>
            </a:r>
            <a:br>
              <a:rPr lang="ru-RU" b="1" dirty="0" smtClean="0"/>
            </a:br>
            <a:r>
              <a:rPr lang="ru-RU" b="1" dirty="0" smtClean="0"/>
              <a:t>предотвращают повреждение корней</a:t>
            </a:r>
            <a:endParaRPr lang="ru-RU" dirty="0" smtClean="0"/>
          </a:p>
          <a:p>
            <a:r>
              <a:rPr lang="ru-RU" dirty="0" smtClean="0"/>
              <a:t>Действия этих полезных компонентов для волос трудно переоценить!</a:t>
            </a:r>
          </a:p>
          <a:p>
            <a:r>
              <a:rPr lang="ru-RU" b="1" dirty="0" smtClean="0"/>
              <a:t>Экстракт грецкого ореха </a:t>
            </a:r>
            <a:r>
              <a:rPr lang="ru-RU" dirty="0" smtClean="0"/>
              <a:t>способствует заполнению чешуек волос, благодаря чему они плотнее прилегают друг к другу. Питает корни, нормализует функцию сальных желез кожи головы, увлажняет, стимулирует рост волос. </a:t>
            </a:r>
          </a:p>
          <a:p>
            <a:r>
              <a:rPr lang="ru-RU" dirty="0" smtClean="0"/>
              <a:t>Питательные свойства </a:t>
            </a:r>
            <a:r>
              <a:rPr lang="ru-RU" b="1" dirty="0" smtClean="0"/>
              <a:t>молочных протеинов</a:t>
            </a:r>
            <a:r>
              <a:rPr lang="ru-RU" dirty="0" smtClean="0"/>
              <a:t> предотвращают повреждение волосяных луковиц, восполняют недостаток белков, делая волосы эластичными и упругими по всей длине.</a:t>
            </a:r>
          </a:p>
          <a:p>
            <a:endParaRPr lang="ru-RU" b="1" dirty="0" smtClean="0"/>
          </a:p>
          <a:p>
            <a:endParaRPr lang="ru-RU" dirty="0"/>
          </a:p>
        </p:txBody>
      </p:sp>
      <p:pic>
        <p:nvPicPr>
          <p:cNvPr id="1026" name="Picture 2" descr="D:\Фото\Двойное действие\90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196752"/>
            <a:ext cx="1584176" cy="3273782"/>
          </a:xfrm>
          <a:prstGeom prst="rect">
            <a:avLst/>
          </a:prstGeom>
          <a:noFill/>
        </p:spPr>
      </p:pic>
      <p:pic>
        <p:nvPicPr>
          <p:cNvPr id="1027" name="Picture 3" descr="D:\Фото\Двойное действие\грецкий орех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2204864"/>
            <a:ext cx="1296144" cy="26777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>шампунь-бальзам  и бальзам для волос</a:t>
            </a:r>
            <a:br>
              <a:rPr lang="ru-RU" sz="2000" dirty="0" smtClean="0"/>
            </a:br>
            <a:r>
              <a:rPr lang="ru-RU" sz="2700" b="1" dirty="0" smtClean="0"/>
              <a:t>Пивные </a:t>
            </a:r>
            <a:r>
              <a:rPr lang="ru-RU" sz="2700" b="1" dirty="0" smtClean="0"/>
              <a:t>дрожжи Гранат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5410944" cy="4873752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Для поврежденных окрашенных волос</a:t>
            </a:r>
            <a:endParaRPr lang="ru-RU" dirty="0" smtClean="0"/>
          </a:p>
          <a:p>
            <a:r>
              <a:rPr lang="ru-RU" b="1" dirty="0" smtClean="0"/>
              <a:t>экстракт граната сохраняет цвет </a:t>
            </a:r>
            <a:br>
              <a:rPr lang="ru-RU" b="1" dirty="0" smtClean="0"/>
            </a:br>
            <a:r>
              <a:rPr lang="ru-RU" b="1" dirty="0" smtClean="0"/>
              <a:t>окрашенных волос</a:t>
            </a:r>
            <a:br>
              <a:rPr lang="ru-RU" b="1" dirty="0" smtClean="0"/>
            </a:br>
            <a:endParaRPr lang="ru-RU" dirty="0" smtClean="0"/>
          </a:p>
          <a:p>
            <a:r>
              <a:rPr lang="ru-RU" b="1" dirty="0" smtClean="0"/>
              <a:t>ячменный солод укрепляет волосы </a:t>
            </a:r>
            <a:br>
              <a:rPr lang="ru-RU" b="1" dirty="0" smtClean="0"/>
            </a:br>
            <a:r>
              <a:rPr lang="ru-RU" b="1" dirty="0" smtClean="0"/>
              <a:t>от корней до кончиков</a:t>
            </a:r>
            <a:endParaRPr lang="ru-RU" dirty="0" smtClean="0"/>
          </a:p>
          <a:p>
            <a:r>
              <a:rPr lang="ru-RU" b="1" dirty="0" smtClean="0"/>
              <a:t>Экстракт граната</a:t>
            </a:r>
            <a:r>
              <a:rPr lang="ru-RU" dirty="0" smtClean="0"/>
              <a:t> восстанавливает и укрепляет структуру волос, придает им необычайный блеск и наполняет жизненной силой. Экстракт богат танином, поэтому обладает способностью, надолго сохранять цвет окрашенных колос на уровне кератина. Благодаря содержанию в шампуне </a:t>
            </a:r>
            <a:r>
              <a:rPr lang="ru-RU" b="1" dirty="0" smtClean="0"/>
              <a:t>ячменного солода и </a:t>
            </a:r>
            <a:r>
              <a:rPr lang="ru-RU" b="1" dirty="0" err="1" smtClean="0"/>
              <a:t>пантенола</a:t>
            </a:r>
            <a:r>
              <a:rPr lang="ru-RU" dirty="0" smtClean="0"/>
              <a:t> волосяной фолликул укрепляется, поддерживается увлажнение волос, улучшается состояние кожи головы. Кроме того, ячменный солод придает дополнительный объем и пышность волосам, а кожу головы увлажняет.</a:t>
            </a:r>
          </a:p>
          <a:p>
            <a:endParaRPr lang="ru-RU" dirty="0"/>
          </a:p>
        </p:txBody>
      </p:sp>
      <p:pic>
        <p:nvPicPr>
          <p:cNvPr id="2050" name="Picture 2" descr="D:\Фото\Двойное действие\пивные дрожж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1" y="1916832"/>
            <a:ext cx="1603297" cy="3312368"/>
          </a:xfrm>
          <a:prstGeom prst="rect">
            <a:avLst/>
          </a:prstGeom>
          <a:noFill/>
        </p:spPr>
      </p:pic>
      <p:pic>
        <p:nvPicPr>
          <p:cNvPr id="2051" name="Picture 3" descr="D:\Фото\Двойное действие\конд пивные дрожжи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2996951"/>
            <a:ext cx="1296144" cy="26777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>шампунь-бальзам  и бальзам-маска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b="1" dirty="0" err="1" smtClean="0"/>
              <a:t>Аргания</a:t>
            </a:r>
            <a:r>
              <a:rPr lang="ru-RU" sz="3100" b="1" dirty="0" smtClean="0"/>
              <a:t> </a:t>
            </a:r>
            <a:r>
              <a:rPr lang="ru-RU" sz="3100" b="1" dirty="0" smtClean="0"/>
              <a:t>с экстрактом ванили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5842992" cy="4873752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Масло </a:t>
            </a:r>
            <a:r>
              <a:rPr lang="ru-RU" b="1" dirty="0" err="1" smtClean="0"/>
              <a:t>аргании</a:t>
            </a:r>
            <a:r>
              <a:rPr lang="ru-RU" b="1" dirty="0" smtClean="0"/>
              <a:t> </a:t>
            </a:r>
            <a:r>
              <a:rPr lang="ru-RU" dirty="0" smtClean="0"/>
              <a:t>восстанавливает </a:t>
            </a:r>
            <a:br>
              <a:rPr lang="ru-RU" dirty="0" smtClean="0"/>
            </a:br>
            <a:r>
              <a:rPr lang="ru-RU" dirty="0" smtClean="0"/>
              <a:t>структуру волос изнутри</a:t>
            </a:r>
            <a:r>
              <a:rPr lang="ru-RU" b="1" dirty="0" smtClean="0"/>
              <a:t> </a:t>
            </a:r>
            <a:endParaRPr lang="ru-RU" dirty="0" smtClean="0"/>
          </a:p>
          <a:p>
            <a:r>
              <a:rPr lang="ru-RU" b="1" dirty="0" smtClean="0"/>
              <a:t>Экстракт ванили </a:t>
            </a:r>
            <a:r>
              <a:rPr lang="ru-RU" dirty="0" smtClean="0"/>
              <a:t>придает </a:t>
            </a:r>
            <a:br>
              <a:rPr lang="ru-RU" dirty="0" smtClean="0"/>
            </a:br>
            <a:r>
              <a:rPr lang="ru-RU" dirty="0" smtClean="0"/>
              <a:t>эластичность и блеск</a:t>
            </a:r>
          </a:p>
          <a:p>
            <a:r>
              <a:rPr lang="ru-RU" b="1" dirty="0" smtClean="0"/>
              <a:t>Масло </a:t>
            </a:r>
            <a:r>
              <a:rPr lang="ru-RU" b="1" dirty="0" err="1" smtClean="0"/>
              <a:t>Аргании</a:t>
            </a:r>
            <a:r>
              <a:rPr lang="ru-RU" dirty="0" smtClean="0"/>
              <a:t> — один из древнейших секретов красивых волос, сохраненных женщинами Востока. Масло способно проникнуть под кутикулы волос и восстановить структуру изнутри — волосы становятся более блестящими и упругими.</a:t>
            </a:r>
          </a:p>
          <a:p>
            <a:r>
              <a:rPr lang="ru-RU" b="1" dirty="0" smtClean="0"/>
              <a:t>Экстракт ванили</a:t>
            </a:r>
            <a:r>
              <a:rPr lang="ru-RU" dirty="0" smtClean="0"/>
              <a:t> прекрасно увлажняет волосы, придает им эластичность. Увлажненные волосы лучше защищены, они становятся гладкими, упругими и полными жизненных сил. </a:t>
            </a:r>
          </a:p>
          <a:p>
            <a:r>
              <a:rPr lang="ru-RU" dirty="0" smtClean="0"/>
              <a:t>В дополнение</a:t>
            </a:r>
            <a:r>
              <a:rPr lang="ru-RU" b="1" dirty="0" smtClean="0"/>
              <a:t> масло корицы</a:t>
            </a:r>
            <a:r>
              <a:rPr lang="ru-RU" dirty="0" smtClean="0"/>
              <a:t> усиливает питание корней, способствуя росту крепких и здоровых волос. </a:t>
            </a:r>
            <a:r>
              <a:rPr lang="ru-RU" b="1" dirty="0" smtClean="0"/>
              <a:t>Масло гвоздики</a:t>
            </a:r>
            <a:r>
              <a:rPr lang="ru-RU" dirty="0" smtClean="0"/>
              <a:t> ускоряет рост волос, снимает усталость и оживляет волосы. </a:t>
            </a:r>
            <a:endParaRPr lang="ru-RU" b="1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3074" name="Picture 2" descr="D:\Фото\Двойное действие\арган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1556793"/>
            <a:ext cx="1638151" cy="3384376"/>
          </a:xfrm>
          <a:prstGeom prst="rect">
            <a:avLst/>
          </a:prstGeom>
          <a:noFill/>
        </p:spPr>
      </p:pic>
      <p:pic>
        <p:nvPicPr>
          <p:cNvPr id="3075" name="Picture 3" descr="D:\Фото\Двойное действие\аргания конд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2852936"/>
            <a:ext cx="1152128" cy="23802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467600" cy="151216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шампунь-кондиционер и </a:t>
            </a:r>
            <a:br>
              <a:rPr lang="ru-RU" sz="2000" dirty="0" smtClean="0"/>
            </a:br>
            <a:r>
              <a:rPr lang="ru-RU" sz="2000" dirty="0" err="1" smtClean="0"/>
              <a:t>кондиционер-ополаскиватель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3100" b="1" dirty="0" smtClean="0"/>
              <a:t>Зеленый </a:t>
            </a:r>
            <a:r>
              <a:rPr lang="ru-RU" sz="3100" b="1" dirty="0" smtClean="0"/>
              <a:t>чай с бергамотом</a:t>
            </a:r>
            <a:br>
              <a:rPr lang="ru-RU" sz="3100" b="1" dirty="0" smtClean="0"/>
            </a:br>
            <a:endParaRPr lang="ru-RU" sz="31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5770984" cy="4873752"/>
          </a:xfrm>
        </p:spPr>
        <p:txBody>
          <a:bodyPr>
            <a:normAutofit fontScale="77500" lnSpcReduction="20000"/>
          </a:bodyPr>
          <a:lstStyle/>
          <a:p>
            <a:r>
              <a:rPr lang="ru-RU" b="1" i="1" dirty="0" smtClean="0"/>
              <a:t>зеленый чай</a:t>
            </a:r>
            <a:br>
              <a:rPr lang="ru-RU" b="1" i="1" dirty="0" smtClean="0"/>
            </a:br>
            <a:r>
              <a:rPr lang="ru-RU" b="1" i="1" dirty="0" smtClean="0"/>
              <a:t>укрепляет корни волос,</a:t>
            </a:r>
            <a:br>
              <a:rPr lang="ru-RU" b="1" i="1" dirty="0" smtClean="0"/>
            </a:br>
            <a:r>
              <a:rPr lang="ru-RU" b="1" i="1" dirty="0" smtClean="0"/>
              <a:t>стимулирует рост</a:t>
            </a:r>
            <a:endParaRPr lang="ru-RU" dirty="0" smtClean="0"/>
          </a:p>
          <a:p>
            <a:r>
              <a:rPr lang="ru-RU" b="1" i="1" dirty="0" smtClean="0"/>
              <a:t>бергамот предупреждает </a:t>
            </a:r>
            <a:br>
              <a:rPr lang="ru-RU" b="1" i="1" dirty="0" smtClean="0"/>
            </a:br>
            <a:r>
              <a:rPr lang="ru-RU" b="1" i="1" dirty="0" smtClean="0"/>
              <a:t>образование перхоти</a:t>
            </a:r>
            <a:endParaRPr lang="ru-RU" dirty="0" smtClean="0"/>
          </a:p>
          <a:p>
            <a:r>
              <a:rPr lang="ru-RU" b="1" dirty="0" smtClean="0"/>
              <a:t>Экстракт </a:t>
            </a:r>
            <a:r>
              <a:rPr lang="ru-RU" b="1" dirty="0" smtClean="0"/>
              <a:t>зеленого чая </a:t>
            </a:r>
            <a:r>
              <a:rPr lang="ru-RU" dirty="0" smtClean="0"/>
              <a:t>активизирует процессы биологического обновления волос: улучшает кровообращение, укрепляет корни волос, стимулирует рост волос и предотвращает их выпадение. </a:t>
            </a:r>
            <a:endParaRPr lang="ru-RU" dirty="0" smtClean="0"/>
          </a:p>
          <a:p>
            <a:r>
              <a:rPr lang="ru-RU" b="1" dirty="0" smtClean="0"/>
              <a:t>Эфирное </a:t>
            </a:r>
            <a:r>
              <a:rPr lang="ru-RU" b="1" dirty="0" smtClean="0"/>
              <a:t>масло бергамота </a:t>
            </a:r>
            <a:r>
              <a:rPr lang="ru-RU" dirty="0" smtClean="0"/>
              <a:t>оказывает общеукрепляющее и тонизирующее действие на волосы, нормализует работу сальных желез, устраняет зуд и раздражение кожи головы, предупреждая образование перхоти. </a:t>
            </a:r>
            <a:endParaRPr lang="ru-RU" dirty="0" smtClean="0"/>
          </a:p>
          <a:p>
            <a:r>
              <a:rPr lang="ru-RU" dirty="0" smtClean="0"/>
              <a:t>В дополнение </a:t>
            </a:r>
            <a:r>
              <a:rPr lang="ru-RU" b="1" dirty="0" smtClean="0"/>
              <a:t>экстракт шиповника </a:t>
            </a:r>
            <a:r>
              <a:rPr lang="ru-RU" dirty="0" smtClean="0"/>
              <a:t>усиливает естественные защитные способности кожи головы и волос. </a:t>
            </a:r>
          </a:p>
          <a:p>
            <a:r>
              <a:rPr lang="ru-RU" dirty="0" smtClean="0"/>
              <a:t> 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098" name="Picture 2" descr="D:\Фото\Двойное действие\Двойное действие 1\web\120_694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1772816"/>
            <a:ext cx="1673005" cy="3456384"/>
          </a:xfrm>
          <a:prstGeom prst="rect">
            <a:avLst/>
          </a:prstGeom>
          <a:noFill/>
        </p:spPr>
      </p:pic>
      <p:pic>
        <p:nvPicPr>
          <p:cNvPr id="4100" name="Picture 4" descr="D:\Фото\Двойное действие\914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3068960"/>
            <a:ext cx="1224136" cy="2529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642194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шампунь-кондиционер </a:t>
            </a:r>
            <a:br>
              <a:rPr lang="ru-RU" sz="2000" dirty="0" smtClean="0"/>
            </a:br>
            <a:r>
              <a:rPr lang="ru-RU" sz="2000" dirty="0" smtClean="0"/>
              <a:t>и </a:t>
            </a:r>
            <a:r>
              <a:rPr lang="ru-RU" sz="2000" dirty="0" err="1" smtClean="0"/>
              <a:t>кондиционер-ополаскиватель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800" b="1" dirty="0" smtClean="0"/>
              <a:t>Хна </a:t>
            </a:r>
            <a:r>
              <a:rPr lang="ru-RU" sz="2800" b="1" dirty="0" smtClean="0"/>
              <a:t>с витаминным комплексом</a:t>
            </a:r>
            <a:br>
              <a:rPr lang="ru-RU" sz="2800" b="1" dirty="0" smtClean="0"/>
            </a:b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5554960" cy="4873752"/>
          </a:xfrm>
        </p:spPr>
        <p:txBody>
          <a:bodyPr>
            <a:normAutofit fontScale="85000" lnSpcReduction="20000"/>
          </a:bodyPr>
          <a:lstStyle/>
          <a:p>
            <a:r>
              <a:rPr lang="ru-RU" b="1" i="1" dirty="0" smtClean="0"/>
              <a:t>экстракт хны</a:t>
            </a:r>
            <a:br>
              <a:rPr lang="ru-RU" b="1" i="1" dirty="0" smtClean="0"/>
            </a:br>
            <a:r>
              <a:rPr lang="ru-RU" b="1" i="1" dirty="0" smtClean="0"/>
              <a:t>укрепляет корни волос</a:t>
            </a:r>
            <a:endParaRPr lang="ru-RU" dirty="0" smtClean="0"/>
          </a:p>
          <a:p>
            <a:r>
              <a:rPr lang="ru-RU" b="1" i="1" dirty="0" smtClean="0"/>
              <a:t>витамины предотвращают</a:t>
            </a:r>
            <a:br>
              <a:rPr lang="ru-RU" b="1" i="1" dirty="0" smtClean="0"/>
            </a:br>
            <a:r>
              <a:rPr lang="ru-RU" b="1" i="1" dirty="0" smtClean="0"/>
              <a:t>появление секущихся кончиков</a:t>
            </a:r>
            <a:endParaRPr lang="ru-RU" dirty="0" smtClean="0"/>
          </a:p>
          <a:p>
            <a:r>
              <a:rPr lang="ru-RU" dirty="0" smtClean="0"/>
              <a:t>Ценный </a:t>
            </a:r>
            <a:r>
              <a:rPr lang="ru-RU" b="1" dirty="0" smtClean="0"/>
              <a:t>экстракт хны </a:t>
            </a:r>
            <a:r>
              <a:rPr lang="ru-RU" dirty="0" smtClean="0"/>
              <a:t>оказывает стойкий восстанавливающий эффект на корни волос, регенерирует </a:t>
            </a:r>
            <a:r>
              <a:rPr lang="ru-RU" dirty="0" err="1" smtClean="0"/>
              <a:t>кератиновый</a:t>
            </a:r>
            <a:r>
              <a:rPr lang="ru-RU" dirty="0" smtClean="0"/>
              <a:t> слой, устраняет различные виды нарушений функций кожи головы (зуд, повышенную чувствительность). </a:t>
            </a:r>
            <a:endParaRPr lang="ru-RU" dirty="0" smtClean="0"/>
          </a:p>
          <a:p>
            <a:r>
              <a:rPr lang="ru-RU" b="1" dirty="0" smtClean="0"/>
              <a:t>В</a:t>
            </a:r>
            <a:r>
              <a:rPr lang="ru-RU" b="1" dirty="0" smtClean="0"/>
              <a:t>итаминный </a:t>
            </a:r>
            <a:r>
              <a:rPr lang="ru-RU" b="1" dirty="0" smtClean="0"/>
              <a:t>комплекс</a:t>
            </a:r>
            <a:r>
              <a:rPr lang="ru-RU" dirty="0" smtClean="0"/>
              <a:t> обеспечивает эластичность волос, предотвращает появление секущихся кончиков. </a:t>
            </a:r>
            <a:r>
              <a:rPr lang="ru-RU" dirty="0" smtClean="0"/>
              <a:t>Кондиционирующий комплекс воздействует на волосы по всей длине, делает их гладкими и блестящими, снижает возможность повреждения при укладке и расчесывании.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5122" name="Picture 2" descr="D:\Фото\Двойное действие\Двойное действие 1\web\120_694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1556792"/>
            <a:ext cx="1882131" cy="3888432"/>
          </a:xfrm>
          <a:prstGeom prst="rect">
            <a:avLst/>
          </a:prstGeom>
          <a:noFill/>
        </p:spPr>
      </p:pic>
      <p:pic>
        <p:nvPicPr>
          <p:cNvPr id="5123" name="Picture 3" descr="D:\Фото\Двойное действие\911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3356992"/>
            <a:ext cx="1152128" cy="23802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4261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>шампунь-кондиционер и </a:t>
            </a:r>
            <a:br>
              <a:rPr lang="ru-RU" sz="2000" dirty="0" smtClean="0"/>
            </a:br>
            <a:r>
              <a:rPr lang="ru-RU" sz="2000" dirty="0" err="1" smtClean="0"/>
              <a:t>кондиционер-ополаскиватель</a:t>
            </a:r>
            <a:r>
              <a:rPr lang="ru-RU" sz="2000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Пивной </a:t>
            </a:r>
            <a:r>
              <a:rPr lang="ru-RU" b="1" dirty="0" smtClean="0"/>
              <a:t>с экстрактом зверобоя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5554960" cy="4873752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ячменный солод</a:t>
            </a:r>
            <a:br>
              <a:rPr lang="ru-RU" b="1" dirty="0" smtClean="0"/>
            </a:br>
            <a:r>
              <a:rPr lang="ru-RU" b="1" dirty="0" smtClean="0"/>
              <a:t>укрепляет волосяные фолликулы</a:t>
            </a:r>
            <a:endParaRPr lang="ru-RU" dirty="0" smtClean="0"/>
          </a:p>
          <a:p>
            <a:r>
              <a:rPr lang="ru-RU" b="1" dirty="0" smtClean="0"/>
              <a:t>экстракт зверобоя</a:t>
            </a:r>
            <a:br>
              <a:rPr lang="ru-RU" b="1" dirty="0" smtClean="0"/>
            </a:br>
            <a:r>
              <a:rPr lang="ru-RU" b="1" dirty="0" smtClean="0"/>
              <a:t>успокаивает кожу головы</a:t>
            </a:r>
            <a:endParaRPr lang="ru-RU" dirty="0" smtClean="0"/>
          </a:p>
          <a:p>
            <a:r>
              <a:rPr lang="ru-RU" dirty="0" smtClean="0"/>
              <a:t>Благотворное действие ячменного солода вернет волосам здоровый блеск, эластичность, приостановит выпадение. </a:t>
            </a:r>
            <a:r>
              <a:rPr lang="ru-RU" b="1" dirty="0" smtClean="0"/>
              <a:t>Экстракт ячменного солода в сочетании</a:t>
            </a:r>
            <a:r>
              <a:rPr lang="ru-RU" dirty="0" smtClean="0"/>
              <a:t> с </a:t>
            </a:r>
            <a:r>
              <a:rPr lang="ru-RU" dirty="0" err="1" smtClean="0"/>
              <a:t>пантенолом</a:t>
            </a:r>
            <a:r>
              <a:rPr lang="ru-RU" dirty="0" smtClean="0"/>
              <a:t> укрепляет волосяной фолликул, поддерживает здоровье ствола волоса, сохраняет его естественную влажность, эластичность и силу. </a:t>
            </a:r>
            <a:endParaRPr lang="ru-RU" dirty="0" smtClean="0"/>
          </a:p>
          <a:p>
            <a:r>
              <a:rPr lang="ru-RU" b="1" dirty="0" smtClean="0"/>
              <a:t>Экстракт </a:t>
            </a:r>
            <a:r>
              <a:rPr lang="ru-RU" b="1" dirty="0" smtClean="0"/>
              <a:t>зверобоя </a:t>
            </a:r>
            <a:r>
              <a:rPr lang="ru-RU" dirty="0" smtClean="0"/>
              <a:t>способствует регулированию деятельности сальных желез кожи головы, действует как профилактическое </a:t>
            </a:r>
            <a:r>
              <a:rPr lang="ru-RU" dirty="0" err="1" smtClean="0"/>
              <a:t>противоперхотное</a:t>
            </a:r>
            <a:r>
              <a:rPr lang="ru-RU" dirty="0" smtClean="0"/>
              <a:t> средство. 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6146" name="Picture 2" descr="D:\Фото\Двойное действие\Двойное действие 1\web\120_694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7968" y="1909584"/>
            <a:ext cx="1584176" cy="3272865"/>
          </a:xfrm>
          <a:prstGeom prst="rect">
            <a:avLst/>
          </a:prstGeom>
          <a:noFill/>
        </p:spPr>
      </p:pic>
      <p:pic>
        <p:nvPicPr>
          <p:cNvPr id="6147" name="Picture 3" descr="D:\Фото\Двойное действие\Двойное действие 1\web\120_695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3212976"/>
            <a:ext cx="1080120" cy="22314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</TotalTime>
  <Words>51</Words>
  <Application>Microsoft Office PowerPoint</Application>
  <PresentationFormat>Экран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линия шампуней и кондиционеров для волос ДВОЙНОЕ ДЕЙСТВИЕ</vt:lpstr>
      <vt:lpstr>   шампунь-бальзам и бальзам для волос Грецкий Орех Айран </vt:lpstr>
      <vt:lpstr>шампунь-бальзам  и бальзам для волос Пивные дрожжи Гранат </vt:lpstr>
      <vt:lpstr>шампунь-бальзам  и бальзам-маска Аргания с экстрактом ванили </vt:lpstr>
      <vt:lpstr>       шампунь-кондиционер и  кондиционер-ополаскиватель Зеленый чай с бергамотом </vt:lpstr>
      <vt:lpstr>шампунь-кондиционер  и кондиционер-ополаскиватель Хна с витаминным комплексом </vt:lpstr>
      <vt:lpstr>шампунь-кондиционер и  кондиционер-ополаскиватель  Пивной с экстрактом зверобоя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линия шампуней и кондиционеров для волос ДВОЙНОЕ ДЕЙСТВИЕ</dc:title>
  <dc:creator>Helen</dc:creator>
  <cp:lastModifiedBy>Helen</cp:lastModifiedBy>
  <cp:revision>3</cp:revision>
  <dcterms:created xsi:type="dcterms:W3CDTF">2014-06-30T10:15:59Z</dcterms:created>
  <dcterms:modified xsi:type="dcterms:W3CDTF">2014-06-30T10:40:41Z</dcterms:modified>
</cp:coreProperties>
</file>