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4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5570BB-FE2A-49BC-9185-991C4274EE41}" type="datetimeFigureOut">
              <a:rPr lang="ru-RU" smtClean="0"/>
              <a:pPr/>
              <a:t>02.07.2013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8870D3-1A6A-4421-A776-9D2F4CA45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79208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Косметика с маслом КАРИТЕ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772817"/>
            <a:ext cx="7772400" cy="324036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Масло </a:t>
            </a:r>
            <a:r>
              <a:rPr lang="ru-RU" b="1" i="1" dirty="0" err="1" smtClean="0">
                <a:solidFill>
                  <a:srgbClr val="0070C0"/>
                </a:solidFill>
                <a:latin typeface="+mj-lt"/>
              </a:rPr>
              <a:t>карите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+mj-lt"/>
              </a:rPr>
              <a:t>– один из ценнейших даров природы, позволяющих  поддерживать  молодость и красоту нашей кожи. </a:t>
            </a:r>
            <a:br>
              <a:rPr lang="ru-RU" dirty="0" smtClean="0">
                <a:solidFill>
                  <a:srgbClr val="0070C0"/>
                </a:solidFill>
                <a:latin typeface="+mj-lt"/>
              </a:rPr>
            </a:br>
            <a:r>
              <a:rPr lang="ru-RU" dirty="0" smtClean="0">
                <a:solidFill>
                  <a:srgbClr val="0070C0"/>
                </a:solidFill>
                <a:latin typeface="+mj-lt"/>
              </a:rPr>
              <a:t>В кремах для лица   масло применяется в качестве омолаживающего и тонизирующего средства при вялой, увядающей и зрелой коже,   на которой уже имеются морщины и другие признаки старения. Это обуславливается его регенерирующими и восстанавливающими свойствами, а также способностью масла влиять на синтез  </a:t>
            </a:r>
            <a:r>
              <a:rPr lang="ru-RU" dirty="0" err="1" smtClean="0">
                <a:solidFill>
                  <a:srgbClr val="0070C0"/>
                </a:solidFill>
                <a:latin typeface="+mj-lt"/>
              </a:rPr>
              <a:t>коллагеновых</a:t>
            </a:r>
            <a:r>
              <a:rPr lang="ru-RU" dirty="0" smtClean="0">
                <a:solidFill>
                  <a:srgbClr val="0070C0"/>
                </a:solidFill>
                <a:latin typeface="+mj-lt"/>
              </a:rPr>
              <a:t> волокон.</a:t>
            </a:r>
            <a:br>
              <a:rPr lang="ru-RU" dirty="0" smtClean="0">
                <a:solidFill>
                  <a:srgbClr val="0070C0"/>
                </a:solidFill>
                <a:latin typeface="+mj-lt"/>
              </a:rPr>
            </a:br>
            <a:r>
              <a:rPr lang="ru-RU" dirty="0" smtClean="0">
                <a:solidFill>
                  <a:srgbClr val="0070C0"/>
                </a:solidFill>
                <a:latin typeface="+mj-lt"/>
              </a:rPr>
              <a:t>Масло   помогает за довольно  короткий срок  разгладить неглубокие и мимические морщинки на лице  и заметно повысить тонус, упругость  и   свежесть кожи.</a:t>
            </a:r>
          </a:p>
          <a:p>
            <a:pPr algn="l"/>
            <a:r>
              <a:rPr lang="ru-RU" dirty="0" smtClean="0">
                <a:solidFill>
                  <a:srgbClr val="0070C0"/>
                </a:solidFill>
                <a:latin typeface="+mj-lt"/>
              </a:rPr>
              <a:t>Превосходное смягчающее действие  делает его незаменимым в  уходе за огрубевшими  участками тела - руками, локтями, ногами и т.д. Особенно рекомендуется применение масла </a:t>
            </a:r>
            <a:r>
              <a:rPr lang="ru-RU" dirty="0" err="1" smtClean="0">
                <a:solidFill>
                  <a:srgbClr val="0070C0"/>
                </a:solidFill>
                <a:latin typeface="+mj-lt"/>
              </a:rPr>
              <a:t>карите</a:t>
            </a:r>
            <a:r>
              <a:rPr lang="ru-RU" dirty="0" smtClean="0">
                <a:solidFill>
                  <a:srgbClr val="0070C0"/>
                </a:solidFill>
                <a:latin typeface="+mj-lt"/>
              </a:rPr>
              <a:t> при  шелушащейся, сухой, истонченной, серой и тусклой коже, а также при коже, заметно страдающей от недостатка питания и увлажнения.</a:t>
            </a:r>
            <a:r>
              <a:rPr lang="ru-RU" dirty="0" smtClean="0">
                <a:latin typeface="+mj-lt"/>
              </a:rPr>
              <a:t/>
            </a:r>
            <a:br>
              <a:rPr lang="ru-RU" dirty="0" smtClean="0">
                <a:latin typeface="+mj-lt"/>
              </a:rPr>
            </a:br>
            <a:endParaRPr lang="ru-RU" dirty="0" smtClean="0"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5915000" cy="4525963"/>
          </a:xfrm>
        </p:spPr>
        <p:txBody>
          <a:bodyPr>
            <a:normAutofit fontScale="32500" lnSpcReduction="20000"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sz="3100" dirty="0" smtClean="0">
                <a:solidFill>
                  <a:srgbClr val="0070C0"/>
                </a:solidFill>
              </a:rPr>
              <a:t>МАСЛО КАРИТЕ</a:t>
            </a:r>
            <a:r>
              <a:rPr lang="ru-RU" sz="3100" b="1" dirty="0" smtClean="0">
                <a:solidFill>
                  <a:srgbClr val="0070C0"/>
                </a:solidFill>
              </a:rPr>
              <a:t> –</a:t>
            </a:r>
            <a:r>
              <a:rPr lang="ru-RU" sz="3100" dirty="0" smtClean="0">
                <a:solidFill>
                  <a:srgbClr val="0070C0"/>
                </a:solidFill>
              </a:rPr>
              <a:t>   натуральный бальзам  красоты для всех типов кожи – помогает справиться с такими проблемами кожи, как сухость, шелушение, преждевременное старение, усталый и серый цвет лица!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РЕТИН-А –  один из самых сильных ингредиентов в борьбе с морщинами- усиливает регенерацию, борется с морщинами в местах естественных «мимических» линий.</a:t>
            </a:r>
          </a:p>
          <a:p>
            <a:r>
              <a:rPr lang="ru-RU" sz="3100" b="1" dirty="0" smtClean="0">
                <a:solidFill>
                  <a:srgbClr val="0070C0"/>
                </a:solidFill>
              </a:rPr>
              <a:t> </a:t>
            </a:r>
            <a:endParaRPr lang="ru-RU" sz="3100" dirty="0" smtClean="0">
              <a:solidFill>
                <a:srgbClr val="0070C0"/>
              </a:solidFill>
            </a:endParaRPr>
          </a:p>
          <a:p>
            <a:r>
              <a:rPr lang="ru-RU" sz="3100" b="1" i="1" dirty="0" err="1" smtClean="0">
                <a:solidFill>
                  <a:srgbClr val="0070C0"/>
                </a:solidFill>
              </a:rPr>
              <a:t>Лифтинг</a:t>
            </a:r>
            <a:r>
              <a:rPr lang="ru-RU" sz="3100" b="1" i="1" dirty="0" smtClean="0">
                <a:solidFill>
                  <a:srgbClr val="0070C0"/>
                </a:solidFill>
              </a:rPr>
              <a:t>:</a:t>
            </a:r>
            <a:r>
              <a:rPr lang="ru-RU" sz="3100" dirty="0" smtClean="0">
                <a:solidFill>
                  <a:srgbClr val="0070C0"/>
                </a:solidFill>
              </a:rPr>
              <a:t>   подтягивающий эффект, обновление клеток кожи, восстановление упругости и эластичности кожи под силу маслу </a:t>
            </a:r>
            <a:r>
              <a:rPr lang="ru-RU" sz="3100" dirty="0" err="1" smtClean="0">
                <a:solidFill>
                  <a:srgbClr val="0070C0"/>
                </a:solidFill>
              </a:rPr>
              <a:t>карите</a:t>
            </a:r>
            <a:r>
              <a:rPr lang="ru-RU" sz="3100" dirty="0" smtClean="0">
                <a:solidFill>
                  <a:srgbClr val="0070C0"/>
                </a:solidFill>
              </a:rPr>
              <a:t>,  витаминам А, Е, </a:t>
            </a:r>
            <a:r>
              <a:rPr lang="en-US" sz="3100" dirty="0" smtClean="0">
                <a:solidFill>
                  <a:srgbClr val="0070C0"/>
                </a:solidFill>
              </a:rPr>
              <a:t>F</a:t>
            </a:r>
            <a:r>
              <a:rPr lang="ru-RU" sz="3100" dirty="0" smtClean="0">
                <a:solidFill>
                  <a:srgbClr val="0070C0"/>
                </a:solidFill>
              </a:rPr>
              <a:t>  и экстракту морских водорослей. Контур лица более четкий! 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/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3100" b="1" i="1" dirty="0" smtClean="0">
                <a:solidFill>
                  <a:srgbClr val="0070C0"/>
                </a:solidFill>
              </a:rPr>
              <a:t>Комфорт</a:t>
            </a:r>
            <a:r>
              <a:rPr lang="ru-RU" sz="3100" dirty="0" smtClean="0">
                <a:solidFill>
                  <a:srgbClr val="0070C0"/>
                </a:solidFill>
              </a:rPr>
              <a:t>: крем питает  и  делает кожу более упругой благодаря концентрации масел </a:t>
            </a:r>
            <a:r>
              <a:rPr lang="ru-RU" sz="3100" dirty="0" err="1" smtClean="0">
                <a:solidFill>
                  <a:srgbClr val="0070C0"/>
                </a:solidFill>
              </a:rPr>
              <a:t>жожоба</a:t>
            </a:r>
            <a:r>
              <a:rPr lang="ru-RU" sz="3100" dirty="0" smtClean="0">
                <a:solidFill>
                  <a:srgbClr val="0070C0"/>
                </a:solidFill>
              </a:rPr>
              <a:t>, кокоса, розы  и розмарина. Кожа эластичная и гладкая!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/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3100" b="1" i="1" dirty="0" smtClean="0">
                <a:solidFill>
                  <a:srgbClr val="0070C0"/>
                </a:solidFill>
              </a:rPr>
              <a:t>Нежность:</a:t>
            </a:r>
            <a:r>
              <a:rPr lang="ru-RU" sz="3100" dirty="0" smtClean="0">
                <a:solidFill>
                  <a:srgbClr val="0070C0"/>
                </a:solidFill>
              </a:rPr>
              <a:t> крем успокаивает кожу, снимает раздражения и стимулирует природную защитную функцию кожи  благодаря экстракту зеленого чая и </a:t>
            </a:r>
            <a:r>
              <a:rPr lang="ru-RU" sz="3100" dirty="0" err="1" smtClean="0">
                <a:solidFill>
                  <a:srgbClr val="0070C0"/>
                </a:solidFill>
              </a:rPr>
              <a:t>пантенолу</a:t>
            </a:r>
            <a:r>
              <a:rPr lang="ru-RU" sz="3100" dirty="0" smtClean="0">
                <a:solidFill>
                  <a:srgbClr val="0070C0"/>
                </a:solidFill>
              </a:rPr>
              <a:t>. Кожа более упругая и нежная!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u-RU" sz="3100" b="1" i="1" dirty="0" smtClean="0">
                <a:solidFill>
                  <a:srgbClr val="0070C0"/>
                </a:solidFill>
              </a:rPr>
              <a:t>Защита:</a:t>
            </a:r>
            <a:r>
              <a:rPr lang="ru-RU" sz="3100" dirty="0" smtClean="0">
                <a:solidFill>
                  <a:srgbClr val="0070C0"/>
                </a:solidFill>
              </a:rPr>
              <a:t> против сухости – экстракт   молочной сыворотки,  против  раздражения и шелушения - экстракты подорожника и  липы 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 </a:t>
            </a:r>
            <a:r>
              <a:rPr lang="ru-RU" sz="3100" b="1" i="1" dirty="0" smtClean="0">
                <a:solidFill>
                  <a:srgbClr val="0070C0"/>
                </a:solidFill>
              </a:rPr>
              <a:t>Способ применения:</a:t>
            </a:r>
            <a:r>
              <a:rPr lang="ru-RU" sz="3100" dirty="0" smtClean="0">
                <a:solidFill>
                  <a:srgbClr val="0070C0"/>
                </a:solidFill>
              </a:rPr>
              <a:t> Небольшое количество крема наносить утром и/или вечером на очищенную кожу лица, шеи и декольте.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u-RU" sz="3100" dirty="0" smtClean="0">
                <a:solidFill>
                  <a:srgbClr val="0070C0"/>
                </a:solidFill>
              </a:rPr>
              <a:t>номинальная масса 70 г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Крем для лица ЛИФТИНГ  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с маслом КАРИТЕ + </a:t>
            </a:r>
            <a:r>
              <a:rPr lang="en-US" sz="2000" dirty="0" smtClean="0">
                <a:solidFill>
                  <a:srgbClr val="0070C0"/>
                </a:solidFill>
              </a:rPr>
              <a:t>RETIN</a:t>
            </a:r>
            <a:r>
              <a:rPr lang="ru-RU" sz="2000" dirty="0" smtClean="0">
                <a:solidFill>
                  <a:srgbClr val="0070C0"/>
                </a:solidFill>
              </a:rPr>
              <a:t>-</a:t>
            </a:r>
            <a:r>
              <a:rPr lang="en-US" sz="2000" dirty="0" smtClean="0">
                <a:solidFill>
                  <a:srgbClr val="0070C0"/>
                </a:solidFill>
              </a:rPr>
              <a:t>PA</a:t>
            </a: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Фото\апрель 2013\web\карите Лифтин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268760"/>
            <a:ext cx="2232248" cy="46117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598700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i="1" dirty="0" smtClean="0">
                <a:solidFill>
                  <a:srgbClr val="0070C0"/>
                </a:solidFill>
              </a:rPr>
              <a:t>Молочко косметическое двойного действия</a:t>
            </a:r>
            <a:r>
              <a:rPr lang="ru-RU" sz="1800" dirty="0" smtClean="0">
                <a:solidFill>
                  <a:srgbClr val="0070C0"/>
                </a:solidFill>
              </a:rPr>
              <a:t> силой активных компонентов дарит ощущение абсолютной чистоты, обеспечивая коже лица питание, увлажнение и длительное  ощущение  комфорта. Масло </a:t>
            </a:r>
            <a:r>
              <a:rPr lang="ru-RU" sz="1800" dirty="0" err="1" smtClean="0">
                <a:solidFill>
                  <a:srgbClr val="0070C0"/>
                </a:solidFill>
              </a:rPr>
              <a:t>карите</a:t>
            </a:r>
            <a:r>
              <a:rPr lang="ru-RU" sz="1800" dirty="0" smtClean="0">
                <a:solidFill>
                  <a:srgbClr val="0070C0"/>
                </a:solidFill>
              </a:rPr>
              <a:t> активно питает кожу, уменьшает количество видимых мелких  морщин и делает глубокие морщины менее заметными. Масло </a:t>
            </a:r>
            <a:r>
              <a:rPr lang="ru-RU" sz="1800" dirty="0" err="1" smtClean="0">
                <a:solidFill>
                  <a:srgbClr val="0070C0"/>
                </a:solidFill>
              </a:rPr>
              <a:t>османтуса</a:t>
            </a:r>
            <a:r>
              <a:rPr lang="ru-RU" sz="1800" dirty="0" smtClean="0">
                <a:solidFill>
                  <a:srgbClr val="0070C0"/>
                </a:solidFill>
              </a:rPr>
              <a:t> предотвращает раздражение и </a:t>
            </a:r>
            <a:r>
              <a:rPr lang="ru-RU" sz="1800" dirty="0" err="1" smtClean="0">
                <a:solidFill>
                  <a:srgbClr val="0070C0"/>
                </a:solidFill>
              </a:rPr>
              <a:t>пересушивание</a:t>
            </a:r>
            <a:r>
              <a:rPr lang="ru-RU" sz="1800" dirty="0" smtClean="0">
                <a:solidFill>
                  <a:srgbClr val="0070C0"/>
                </a:solidFill>
              </a:rPr>
              <a:t> кожи. Экстракт морских водорослей и витамины интенсивно увлажняют и повышают защитные свойства кожи.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</a:rPr>
              <a:t>Применение:</a:t>
            </a:r>
            <a:r>
              <a:rPr lang="ru-RU" sz="1800" dirty="0" smtClean="0">
                <a:solidFill>
                  <a:srgbClr val="0070C0"/>
                </a:solidFill>
              </a:rPr>
              <a:t> утром и вечером нанести на кожу лица и шеи легкими массажными движениями, затем удалить ватным </a:t>
            </a:r>
            <a:r>
              <a:rPr lang="ru-RU" sz="1800" dirty="0" err="1" smtClean="0">
                <a:solidFill>
                  <a:srgbClr val="0070C0"/>
                </a:solidFill>
              </a:rPr>
              <a:t>спонжем</a:t>
            </a:r>
            <a:r>
              <a:rPr lang="ru-RU" sz="1800" dirty="0" smtClean="0">
                <a:solidFill>
                  <a:srgbClr val="0070C0"/>
                </a:solidFill>
              </a:rPr>
              <a:t> или влажной губкой.</a:t>
            </a:r>
          </a:p>
          <a:p>
            <a:endParaRPr lang="ru-RU" sz="1800" dirty="0" smtClean="0">
              <a:solidFill>
                <a:srgbClr val="0070C0"/>
              </a:solidFill>
            </a:endParaRPr>
          </a:p>
          <a:p>
            <a:r>
              <a:rPr lang="ru-RU" sz="1800" b="1" dirty="0" smtClean="0">
                <a:solidFill>
                  <a:srgbClr val="0070C0"/>
                </a:solidFill>
              </a:rPr>
              <a:t>НОМИНАЛЬНАЯ 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МАССА 145 Г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Молочко косметическое 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двойного действия 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с маслом КАРИТЕ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Documents and Settings\Helen\Рабочий стол\Фото июль_2013\web\118_37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79" y="1700808"/>
            <a:ext cx="1607533" cy="3321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5915000" cy="4525963"/>
          </a:xfrm>
        </p:spPr>
        <p:txBody>
          <a:bodyPr>
            <a:normAutofit/>
          </a:bodyPr>
          <a:lstStyle/>
          <a:p>
            <a:r>
              <a:rPr lang="ru-RU" sz="1700" dirty="0" smtClean="0">
                <a:solidFill>
                  <a:srgbClr val="0070C0"/>
                </a:solidFill>
              </a:rPr>
              <a:t>Бальзам для рук и ногтей с уникальным маслом </a:t>
            </a:r>
            <a:r>
              <a:rPr lang="ru-RU" sz="1700" dirty="0" err="1" smtClean="0">
                <a:solidFill>
                  <a:srgbClr val="0070C0"/>
                </a:solidFill>
              </a:rPr>
              <a:t>карите</a:t>
            </a:r>
            <a:r>
              <a:rPr lang="ru-RU" sz="1700" dirty="0" smtClean="0">
                <a:solidFill>
                  <a:srgbClr val="0070C0"/>
                </a:solidFill>
              </a:rPr>
              <a:t> глубоко питает и восстанавливает кожу, снимает сухость и </a:t>
            </a:r>
            <a:r>
              <a:rPr lang="ru-RU" sz="1700" dirty="0" err="1" smtClean="0">
                <a:solidFill>
                  <a:srgbClr val="0070C0"/>
                </a:solidFill>
              </a:rPr>
              <a:t>стянутость</a:t>
            </a:r>
            <a:r>
              <a:rPr lang="ru-RU" sz="1700" dirty="0" smtClean="0">
                <a:solidFill>
                  <a:srgbClr val="0070C0"/>
                </a:solidFill>
              </a:rPr>
              <a:t>. Комплекс масел кокоса и авокадо восстанавливает естественный барьер кожи, улучшая ее способность противостоять негативному воздействию окружающей среды.  Экстракты ромашки и зеленого чая успокаивают кожу и делают ее мягче.   Идеальное средство для ежедневного ухода.</a:t>
            </a:r>
          </a:p>
          <a:p>
            <a:pPr>
              <a:buNone/>
            </a:pPr>
            <a:r>
              <a:rPr lang="ru-RU" sz="1700" b="1" i="1" dirty="0" smtClean="0">
                <a:solidFill>
                  <a:srgbClr val="0070C0"/>
                </a:solidFill>
              </a:rPr>
              <a:t>    </a:t>
            </a:r>
            <a:r>
              <a:rPr lang="ru-RU" sz="1700" b="1" dirty="0" smtClean="0">
                <a:solidFill>
                  <a:srgbClr val="0070C0"/>
                </a:solidFill>
              </a:rPr>
              <a:t>ПРИМЕНЕНИЕ</a:t>
            </a:r>
            <a:r>
              <a:rPr lang="ru-RU" sz="1700" dirty="0" smtClean="0">
                <a:solidFill>
                  <a:srgbClr val="0070C0"/>
                </a:solidFill>
              </a:rPr>
              <a:t>: наносить на чистую кожу рук по мере необходимости.</a:t>
            </a:r>
          </a:p>
          <a:p>
            <a:r>
              <a:rPr lang="ru-RU" sz="1700" dirty="0" smtClean="0"/>
              <a:t> </a:t>
            </a:r>
          </a:p>
          <a:p>
            <a:r>
              <a:rPr lang="ru-RU" sz="1200" b="1" dirty="0" smtClean="0">
                <a:solidFill>
                  <a:srgbClr val="0070C0"/>
                </a:solidFill>
              </a:rPr>
              <a:t>НОМИНАЛЬНАЯ</a:t>
            </a:r>
            <a:br>
              <a:rPr lang="ru-RU" sz="1200" b="1" dirty="0" smtClean="0">
                <a:solidFill>
                  <a:srgbClr val="0070C0"/>
                </a:solidFill>
              </a:rPr>
            </a:br>
            <a:r>
              <a:rPr lang="ru-RU" sz="1200" b="1" dirty="0" smtClean="0">
                <a:solidFill>
                  <a:srgbClr val="0070C0"/>
                </a:solidFill>
              </a:rPr>
              <a:t>МАССА 150 Г</a:t>
            </a:r>
            <a:endParaRPr lang="ru-RU" sz="1200" b="1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Бальзам для рук и ногтей 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с маслом КАРИТЕ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Фото\апрель 2013\web\руки КАРИТ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916832"/>
            <a:ext cx="1800200" cy="3719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121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Косметика с маслом КАРИТЕ</vt:lpstr>
      <vt:lpstr>Крем для лица ЛИФТИНГ   с маслом КАРИТЕ + RETIN-PA </vt:lpstr>
      <vt:lpstr>Молочко косметическое  двойного действия  с маслом КАРИТЕ</vt:lpstr>
      <vt:lpstr>Бальзам для рук и ногтей  с маслом КАРИТЕ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Косметика с маслом КАРИТЕ</dc:title>
  <dc:creator>Helen</dc:creator>
  <cp:lastModifiedBy>Helen</cp:lastModifiedBy>
  <cp:revision>30</cp:revision>
  <dcterms:created xsi:type="dcterms:W3CDTF">2013-04-22T07:54:08Z</dcterms:created>
  <dcterms:modified xsi:type="dcterms:W3CDTF">2013-07-02T12:12:27Z</dcterms:modified>
</cp:coreProperties>
</file>