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BE9371-DB08-43B7-878B-C92943BBA7A4}" type="datetimeFigureOut">
              <a:rPr lang="ru-RU" smtClean="0"/>
              <a:pPr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C97C24-39BB-41BF-8B9C-E0ED0C7392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340768"/>
            <a:ext cx="6172200" cy="8808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БАНЯ </a:t>
            </a:r>
            <a:r>
              <a:rPr lang="en-US" dirty="0" smtClean="0"/>
              <a:t>&amp;</a:t>
            </a:r>
            <a:r>
              <a:rPr lang="ru-RU" dirty="0" smtClean="0"/>
              <a:t> </a:t>
            </a:r>
            <a:r>
              <a:rPr lang="en-US" dirty="0" smtClean="0"/>
              <a:t>SPA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780928"/>
            <a:ext cx="6172200" cy="35939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i="1" dirty="0" smtClean="0"/>
              <a:t>Новая линия  создана  для того, чтобы посещение  бани или принятие  ванны  стало  еще прекрасней, чтобы все ваши желания сладких, сочных  и фруктовых ароматов сбылись в полной мере, чтобы каждый уход за телом и волосами стал  неповторимым и полным приятных эмоций.</a:t>
            </a:r>
            <a:endParaRPr lang="ru-RU" dirty="0" smtClean="0"/>
          </a:p>
          <a:p>
            <a:r>
              <a:rPr lang="ru-RU" i="1" dirty="0" smtClean="0"/>
              <a:t>Линия БАНЯ &amp; </a:t>
            </a:r>
            <a:r>
              <a:rPr lang="en-US" i="1" dirty="0" smtClean="0"/>
              <a:t>SPA </a:t>
            </a:r>
            <a:r>
              <a:rPr lang="ru-RU" i="1" dirty="0" smtClean="0"/>
              <a:t>– это новые формулы, обеспечивающие бережный уход за кожей и волосами.  Благодаря им,  вы день за днем будете купаться в мягкости и нежности… Средства  подарят море удовольствия!  Обволакивающие гель для душа и шампунь для волос, нежный   крем для тела , мягкий разглаживающий  и </a:t>
            </a:r>
            <a:r>
              <a:rPr lang="ru-RU" i="1" dirty="0" err="1" smtClean="0"/>
              <a:t>антицеллюлитный</a:t>
            </a:r>
            <a:r>
              <a:rPr lang="ru-RU" i="1" dirty="0" smtClean="0"/>
              <a:t> </a:t>
            </a:r>
            <a:r>
              <a:rPr lang="ru-RU" i="1" dirty="0" err="1" smtClean="0"/>
              <a:t>скраб</a:t>
            </a:r>
            <a:r>
              <a:rPr lang="ru-RU" i="1" dirty="0" smtClean="0"/>
              <a:t>… В каждом средстве новой линии эффективность равна удовольствию от его применения!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 smtClean="0"/>
              <a:t>Шампунь &amp; гель для душа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КЕФИР И ВАНИЛЬ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987008" cy="4873752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Источник совершенства и чистоты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для кожи и волос</a:t>
            </a:r>
            <a:endParaRPr lang="ru-RU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увлажнение    очищение    регенерация</a:t>
            </a:r>
            <a:endParaRPr lang="ru-RU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Шампунь &amp; гель для душа КЕФИР И ВАНИЛЬ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 универсальное средство для бани, которое  для  удобно тем, что позволяет ухаживать и за кожей тела и волосами.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молока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богатый молочными протеинами, обеспечивает эффективный нежный уход, возвращая коже тонус, а волосам мягкость и блеск.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ванили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повышает мягкость и эластичность кожи, интенсивно увлажняет, смягчает и тонизирует ее,  препятствует повреждению волос. </a:t>
            </a: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Пантенол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интенсивно укрепляет и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оздоравливает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волосы, поддерживает водный баланс кожи.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Легкий молочно-ирисовый аромат с ноткой ванили придется по душе всем членам семьи!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Применение: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на влажные волосы и тело нанести шампунь &amp; гель для душа, вспенить, смыть теплой водой.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штрих код 4810861008895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номинальная масса 500 г/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Helen\Рабочий стол\ФОТО 04.14\fullsize\120_69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556792"/>
            <a:ext cx="1746441" cy="3609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dirty="0" err="1" smtClean="0"/>
              <a:t>Боди-скраб</a:t>
            </a:r>
            <a:r>
              <a:rPr lang="ru-RU" sz="2200" b="1" dirty="0" smtClean="0"/>
              <a:t>  АРГАНИЯ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i="1" dirty="0" smtClean="0"/>
              <a:t>Сахарный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987008" cy="4873752"/>
          </a:xfrm>
        </p:spPr>
        <p:txBody>
          <a:bodyPr>
            <a:normAutofit fontScale="55000" lnSpcReduction="20000"/>
          </a:bodyPr>
          <a:lstStyle/>
          <a:p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</a:rPr>
              <a:t>Источник совершенства для кожи</a:t>
            </a:r>
          </a:p>
          <a:p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</a:rPr>
              <a:t>Обновление  тонус  нежность</a:t>
            </a:r>
          </a:p>
          <a:p>
            <a:r>
              <a:rPr lang="ru-RU" sz="2500" b="1" i="1" dirty="0" err="1" smtClean="0">
                <a:solidFill>
                  <a:schemeClr val="accent1">
                    <a:lumMod val="75000"/>
                  </a:schemeClr>
                </a:solidFill>
              </a:rPr>
              <a:t>Боди-скраб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</a:rPr>
              <a:t>  АРГАНИЯ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содержит в своем составе кристаллы сахара, которые  выполняют  роль  </a:t>
            </a:r>
            <a:r>
              <a:rPr lang="ru-RU" sz="2500" dirty="0" err="1" smtClean="0">
                <a:solidFill>
                  <a:schemeClr val="accent1">
                    <a:lumMod val="75000"/>
                  </a:schemeClr>
                </a:solidFill>
              </a:rPr>
              <a:t>эксфолирующего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агента.  Кожа становится  нежной, мягкой и эластичной! </a:t>
            </a:r>
          </a:p>
          <a:p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</a:rPr>
              <a:t> масло АРГАНИИ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</a:rPr>
              <a:t>  повышает тонус  кожи, возвращает ей жизненные силы и свежий вид.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масло КОРИЦЫ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   улучшает кровообращение,  активизирует питание клеток,  препятствует образованию </a:t>
            </a:r>
            <a:r>
              <a:rPr lang="ru-RU" sz="2500" dirty="0" err="1" smtClean="0">
                <a:solidFill>
                  <a:schemeClr val="accent1">
                    <a:lumMod val="75000"/>
                  </a:schemeClr>
                </a:solidFill>
              </a:rPr>
              <a:t>целлюлита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 ;</a:t>
            </a:r>
          </a:p>
          <a:p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экстракт КОФЕ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повышает упругость и эластичность кожи;</a:t>
            </a:r>
          </a:p>
          <a:p>
            <a:pPr fontAlgn="base"/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экстракт  ВАНИЛИ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снимает раздражение и успокаивает, увлажняет и смягчает кожу. </a:t>
            </a:r>
          </a:p>
          <a:p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Кожа становится  нежной,  мягкой и эластичной  и с большей готовностью воспринимает последующий уход.</a:t>
            </a:r>
          </a:p>
          <a:p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Внимание! Перед применением содержимое  упаковки перемешать.</a:t>
            </a:r>
            <a:r>
              <a:rPr lang="ru-RU" sz="2500" b="1" i="1" dirty="0" smtClean="0"/>
              <a:t> </a:t>
            </a:r>
          </a:p>
          <a:p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</a:rPr>
              <a:t>Применение: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на влажную кожу тела наносить </a:t>
            </a:r>
            <a:r>
              <a:rPr lang="ru-RU" sz="2500" dirty="0" err="1" smtClean="0">
                <a:solidFill>
                  <a:schemeClr val="accent1">
                    <a:lumMod val="75000"/>
                  </a:schemeClr>
                </a:solidFill>
              </a:rPr>
              <a:t>скраб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 круговыми массажными движениями до растворения кристаллов, смыть водой. 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Осторожно в чувствительных  зонах! </a:t>
            </a:r>
            <a:r>
              <a:rPr lang="ru-RU" sz="2500" dirty="0" smtClean="0">
                <a:solidFill>
                  <a:schemeClr val="accent1">
                    <a:lumMod val="75000"/>
                  </a:schemeClr>
                </a:solidFill>
              </a:rPr>
              <a:t>Применять 1-2 раза в неделю.</a:t>
            </a:r>
          </a:p>
          <a:p>
            <a:r>
              <a:rPr lang="ru-RU" sz="2500" dirty="0" smtClean="0"/>
              <a:t> </a:t>
            </a:r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номинальная масса 350 г/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endParaRPr lang="ru-RU" sz="25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500" b="1" dirty="0" smtClean="0">
                <a:solidFill>
                  <a:schemeClr val="accent2">
                    <a:lumMod val="75000"/>
                  </a:schemeClr>
                </a:solidFill>
              </a:rPr>
              <a:t>штрих код 4810861008888</a:t>
            </a:r>
          </a:p>
          <a:p>
            <a:endParaRPr lang="ru-RU" sz="25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1" name="Picture 3" descr="C:\Documents and Settings\Helen\Рабочий стол\ФОТО 04.14\fullsize\120_6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44824"/>
            <a:ext cx="1840668" cy="3804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i="1" dirty="0" smtClean="0"/>
              <a:t>Гель-душ  </a:t>
            </a:r>
            <a:r>
              <a:rPr lang="ru-RU" sz="2000" b="1" i="1" dirty="0" err="1" smtClean="0"/>
              <a:t>антицеллюлитный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 ГРЕЙПФРУТ  ЛАЙМ  АБРИКОС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203032" cy="4873752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Роскошный уход против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целлюлита</a:t>
            </a:r>
            <a:endParaRPr lang="en-US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увлажнение  очищение    защита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Энергия витаминов  и  фруктов!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Гель-душа 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Антицеллюлитный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превосходно очистит и увлажнит кожу, подготовит к дальнейшему уходу.    На борьбу с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целлюлитом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направлены активные компоненты: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эфирные масла   лайма, апельсина и грейпфрута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стимулируют «сжигание» внутренних жиров, улучшают структуру кожи;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масло абрикоса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питает и омолаживает кожу, помогает восстановить упругость и эластичность.   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зеленого чая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улучшает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микроциркуляцию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крови,  способствует выведению жиров и оказывает дренажный эффект.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витамин-антиоксидант  С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     активно улучшает процессы регенерации и защиты кожи. 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Применение: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нанесите гель-душ на влажную кожу во время принятия душа или ванны, вспеньте легкими массирующими движениями и смойте достаточным количеством воды.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номинальная масса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500 г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/g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штрих код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4810861008857             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Helen\Рабочий стол\ФОТО 04.14\fullsize\120_69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916832"/>
            <a:ext cx="1723191" cy="3561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i="1" dirty="0" err="1" smtClean="0"/>
              <a:t>Гель-скраб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антицеллюлитный</a:t>
            </a:r>
            <a:r>
              <a:rPr lang="ru-RU" sz="2000" b="1" i="1" dirty="0" smtClean="0"/>
              <a:t> </a:t>
            </a:r>
            <a:br>
              <a:rPr lang="ru-RU" sz="2000" b="1" i="1" dirty="0" smtClean="0"/>
            </a:br>
            <a:r>
              <a:rPr lang="ru-RU" sz="2000" b="1" i="1" dirty="0" smtClean="0"/>
              <a:t>ГРЕЙПФРУТ  ЛАЙМ  АБРИКОС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987008" cy="4873752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разглаживание   обновление упругость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Активный уход в комплексной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</a:rPr>
              <a:t>антицеллюлитной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 программе!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Эффект «полировки» кожи  достигается наличием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микрогранул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абрикосовой косточки. Дополнительное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отшелушивающее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действие оказывают фруктовые кислоты. Эфирные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масла грейпфрута, лайма и апельсина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являются источником витамина С,  предупреждают образование 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целлюлита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способствуют   повышению  тонуса  и  упругости кожи тела.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зеленого чая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обеспечивает быструю регенерацию клеток. Локальный  прилив крови к проблемным зонам обеспечит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конского каштана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что незамедлительно сказывается улучшением рельефа кожи.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Применение: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на  кожу  тела  нанести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необходимое количество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скраба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и массировать круговыми восходящими движениями, уделяя особое внимание проблемным местам. Смыть большим количеством воды,  нанести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крем для тела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Антицеллюлитный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Применять 1-2 раза в день.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номинальная масса 270 г  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штрих код 4810861008864             </a:t>
            </a:r>
          </a:p>
          <a:p>
            <a:endParaRPr lang="ru-RU" dirty="0"/>
          </a:p>
        </p:txBody>
      </p:sp>
      <p:pic>
        <p:nvPicPr>
          <p:cNvPr id="4098" name="Picture 2" descr="C:\Documents and Settings\Helen\Рабочий стол\ФОТО 04.14\fullsize\120_69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72816"/>
            <a:ext cx="1866220" cy="38568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i="1" dirty="0" smtClean="0"/>
              <a:t>Крем для тела </a:t>
            </a:r>
            <a:r>
              <a:rPr lang="ru-RU" sz="2000" b="1" i="1" dirty="0" err="1" smtClean="0"/>
              <a:t>антицеллюлитный</a:t>
            </a:r>
            <a:r>
              <a:rPr lang="ru-RU" sz="2000" b="1" i="1" dirty="0" smtClean="0"/>
              <a:t> </a:t>
            </a:r>
            <a:br>
              <a:rPr lang="ru-RU" sz="2000" b="1" i="1" dirty="0" smtClean="0"/>
            </a:br>
            <a:r>
              <a:rPr lang="ru-RU" sz="2000" b="1" i="1" dirty="0" smtClean="0"/>
              <a:t>ГРЕЙПФРУТ  ЛАЙМ  АБРИКОС</a:t>
            </a:r>
            <a:r>
              <a:rPr lang="ru-RU" sz="2000" dirty="0" smtClean="0"/>
              <a:t>  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19056" cy="4873752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эластичность   тонус   обновление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Идеальное завершение </a:t>
            </a:r>
            <a:r>
              <a:rPr lang="ru-RU" b="1" i="1" dirty="0" err="1" smtClean="0">
                <a:solidFill>
                  <a:schemeClr val="accent1">
                    <a:lumMod val="75000"/>
                  </a:schemeClr>
                </a:solidFill>
              </a:rPr>
              <a:t>антицеллюлитного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 ухода!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Масла апельсина, грейпфрута и лайма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разглаживают и подтягивают кожу, предупреждают образование «апельсиновой корки», повышают тонус и эластичность. Сильнейшие антиоксиданты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зеленого чая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- источник кофеина - и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экстракт конского каштана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укрепляют сосуды, выводят шлаки и токсины, препятствуя образованию «апельсиновой корки».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Масло мускатного ореха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устраняет дряблость кожи,  замедляет процесс старения кожи.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Протеины шелка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активизируют регенерацию кожи.  Вы гарантировано получите удовольствие не только от результата, но и от  нежного  аромата.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Применение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 наносить на кожу  тела, уделяя особое внимание проблемным местам. Рекомендуется  применять в комплексе с другими средствами данной линии.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номинальная масса 260 г/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штрих код 4810861008871          </a:t>
            </a:r>
          </a:p>
          <a:p>
            <a:endParaRPr lang="ru-RU" dirty="0"/>
          </a:p>
        </p:txBody>
      </p:sp>
      <p:pic>
        <p:nvPicPr>
          <p:cNvPr id="5122" name="Picture 2" descr="C:\Documents and Settings\Helen\Рабочий стол\ФОТО 04.14\fullsize\120_69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772816"/>
            <a:ext cx="1833406" cy="3789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</TotalTime>
  <Words>503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БАНЯ &amp; SPA</vt:lpstr>
      <vt:lpstr>Шампунь &amp; гель для душа КЕФИР И ВАНИЛЬ </vt:lpstr>
      <vt:lpstr>Боди-скраб  АРГАНИЯ  Сахарный </vt:lpstr>
      <vt:lpstr>Гель-душ  антицеллюлитный  ГРЕЙПФРУТ  ЛАЙМ  АБРИКОС </vt:lpstr>
      <vt:lpstr>Гель-скраб антицеллюлитный  ГРЕЙПФРУТ  ЛАЙМ  АБРИКОС </vt:lpstr>
      <vt:lpstr>Крем для тела антицеллюлитный  ГРЕЙПФРУТ  ЛАЙМ  АБРИКОС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БАНЯ &amp; SPA</dc:title>
  <dc:creator>Helen</dc:creator>
  <cp:lastModifiedBy>Helen</cp:lastModifiedBy>
  <cp:revision>9</cp:revision>
  <dcterms:created xsi:type="dcterms:W3CDTF">2014-04-18T08:30:32Z</dcterms:created>
  <dcterms:modified xsi:type="dcterms:W3CDTF">2014-05-16T07:29:30Z</dcterms:modified>
</cp:coreProperties>
</file>