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693400" cy="7561263"/>
  <p:notesSz cx="6858000" cy="9144000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8" autoAdjust="0"/>
    <p:restoredTop sz="94660"/>
  </p:normalViewPr>
  <p:slideViewPr>
    <p:cSldViewPr>
      <p:cViewPr varScale="1">
        <p:scale>
          <a:sx n="84" d="100"/>
          <a:sy n="84" d="100"/>
        </p:scale>
        <p:origin x="-518" y="-72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!!! Макеты\Эспри Бел Парфюм\Презентации\Эдем\изменения Таня\листы GPEG\мини\Презентация_духи_Эдем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587"/>
            <a:ext cx="10693401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992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!!! Макеты\Эспри Бел Парфюм\Презентации\Эдем\изменения Таня\листы GPEG\мини\Презентация_духи_Эдем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92"/>
            <a:ext cx="10693400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51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!!! Макеты\Эспри Бел Парфюм\Презентации\Эдем\изменения Таня\листы GPEG\мини\Презентация_духи_Эдем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693401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726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!!! Макеты\Эспри Бел Парфюм\Презентации\Эдем\изменения Таня\листы GPEG\мини\Презентация_духи_Эдем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7344"/>
            <a:ext cx="10693401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124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!!! Макеты\Эспри Бел Парфюм\Презентации\Эдем\изменения Таня\листы GPEG\мини\Презентация_духи_Эдем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0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395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!!! Макеты\Эспри Бел Парфюм\Презентации\Эдем\изменения Таня\листы GPEG\мини\Презентация_духи_Эдем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3401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013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!!! Макеты\Эспри Бел Парфюм\Презентации\Эдем\изменения Таня\листы GPEG\мини\Презентация_духи_Эдем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96"/>
            <a:ext cx="10737850" cy="756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218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!!! Макеты\Эспри Бел Парфюм\Презентации\Эдем\изменения Таня\листы GPEG\мини\Презентация_духи_Эдем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0674351" cy="756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499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</dc:creator>
  <cp:lastModifiedBy>Мария</cp:lastModifiedBy>
  <cp:revision>2</cp:revision>
  <dcterms:created xsi:type="dcterms:W3CDTF">2014-07-24T12:17:24Z</dcterms:created>
  <dcterms:modified xsi:type="dcterms:W3CDTF">2014-07-24T12:29:45Z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