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8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8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2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1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3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7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0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7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FBDE-7145-490E-9D12-CB5ABA0787B5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4749-62B6-412F-BE99-3490C6D1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7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a-l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oda-l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1" y="137361"/>
            <a:ext cx="2520280" cy="1728191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rgbClr val="663300"/>
                </a:solidFill>
              </a:rPr>
              <a:t>ООО "</a:t>
            </a:r>
            <a:r>
              <a:rPr lang="ru-RU" sz="1200" dirty="0" err="1" smtClean="0">
                <a:solidFill>
                  <a:srgbClr val="663300"/>
                </a:solidFill>
              </a:rPr>
              <a:t>ЛаТэ</a:t>
            </a:r>
            <a:r>
              <a:rPr lang="ru-RU" sz="1200" dirty="0" smtClean="0">
                <a:solidFill>
                  <a:srgbClr val="663300"/>
                </a:solidFill>
              </a:rPr>
              <a:t>«</a:t>
            </a:r>
            <a:br>
              <a:rPr lang="ru-RU" sz="1200" dirty="0" smtClean="0">
                <a:solidFill>
                  <a:srgbClr val="663300"/>
                </a:solidFill>
              </a:rPr>
            </a:br>
            <a:r>
              <a:rPr lang="ru-RU" sz="1200" dirty="0" smtClean="0">
                <a:solidFill>
                  <a:srgbClr val="663300"/>
                </a:solidFill>
              </a:rPr>
              <a:t>ИНН 7804278464</a:t>
            </a:r>
            <a:br>
              <a:rPr lang="ru-RU" sz="1200" dirty="0" smtClean="0">
                <a:solidFill>
                  <a:srgbClr val="663300"/>
                </a:solidFill>
              </a:rPr>
            </a:br>
            <a:r>
              <a:rPr lang="ru-RU" sz="1200" dirty="0" smtClean="0">
                <a:solidFill>
                  <a:srgbClr val="663300"/>
                </a:solidFill>
              </a:rPr>
              <a:t>КПП 780401001</a:t>
            </a:r>
            <a:br>
              <a:rPr lang="ru-RU" sz="1200" dirty="0" smtClean="0">
                <a:solidFill>
                  <a:srgbClr val="663300"/>
                </a:solidFill>
              </a:rPr>
            </a:br>
            <a:r>
              <a:rPr lang="ru-RU" sz="1200" dirty="0" smtClean="0">
                <a:solidFill>
                  <a:srgbClr val="663300"/>
                </a:solidFill>
              </a:rPr>
              <a:t>ОГРН 1157847291568</a:t>
            </a:r>
            <a:br>
              <a:rPr lang="ru-RU" sz="1200" dirty="0" smtClean="0">
                <a:solidFill>
                  <a:srgbClr val="663300"/>
                </a:solidFill>
              </a:rPr>
            </a:br>
            <a:r>
              <a:rPr lang="ru-RU" sz="1200" dirty="0" smtClean="0">
                <a:solidFill>
                  <a:srgbClr val="663300"/>
                </a:solidFill>
              </a:rPr>
              <a:t>р/с 40702810542260008049 </a:t>
            </a:r>
            <a:br>
              <a:rPr lang="ru-RU" sz="1200" dirty="0" smtClean="0">
                <a:solidFill>
                  <a:srgbClr val="663300"/>
                </a:solidFill>
              </a:rPr>
            </a:br>
            <a:r>
              <a:rPr lang="ru-RU" sz="1200" dirty="0" smtClean="0">
                <a:solidFill>
                  <a:srgbClr val="663300"/>
                </a:solidFill>
              </a:rPr>
              <a:t>филиал №7806 ВТБ24 (ПАО) </a:t>
            </a:r>
            <a:br>
              <a:rPr lang="ru-RU" sz="1200" dirty="0" smtClean="0">
                <a:solidFill>
                  <a:srgbClr val="663300"/>
                </a:solidFill>
              </a:rPr>
            </a:br>
            <a:r>
              <a:rPr lang="ru-RU" sz="1200" dirty="0" smtClean="0">
                <a:solidFill>
                  <a:srgbClr val="663300"/>
                </a:solidFill>
              </a:rPr>
              <a:t>к/с 30101810300000000811 </a:t>
            </a:r>
            <a:br>
              <a:rPr lang="ru-RU" sz="1200" dirty="0" smtClean="0">
                <a:solidFill>
                  <a:srgbClr val="663300"/>
                </a:solidFill>
              </a:rPr>
            </a:br>
            <a:r>
              <a:rPr lang="ru-RU" sz="1200" dirty="0" smtClean="0">
                <a:solidFill>
                  <a:srgbClr val="663300"/>
                </a:solidFill>
              </a:rPr>
              <a:t>БИК 044030811</a:t>
            </a:r>
            <a:endParaRPr lang="ru-RU" sz="12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4" name="TextBox 3"/>
          <p:cNvSpPr txBox="1"/>
          <p:nvPr/>
        </p:nvSpPr>
        <p:spPr>
          <a:xfrm>
            <a:off x="539552" y="1819569"/>
            <a:ext cx="83680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663300"/>
                </a:solidFill>
              </a:rPr>
              <a:t>Наши преимущества</a:t>
            </a:r>
            <a:r>
              <a:rPr lang="ru-RU" sz="1200" dirty="0" smtClean="0">
                <a:solidFill>
                  <a:srgbClr val="663300"/>
                </a:solidFill>
              </a:rPr>
              <a:t>: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1. Собственное производство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2. Лимитированные коллекции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3. Оптимальные сроки поставки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4. Используются только качественные ткани и фурнитура импортного производства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5. Современное оборудование, унифицированная технология и квалифицированные специалисты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6. Все модели в наличии на складе в Санкт-Петербурге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 Мы следим за тенденциями моды и учитываем их при составлении коллекций.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 Покупая у нас сегодня, Вы приобретаете качественный товар в сжатые сроки и по оптимальной цене, а также расширяете свой ассортимент, привлекая больший поток покупателей, тем самым увеличивая доход своего бизнеса.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 Став нашим постоянным клиентом, Вы получаете персонального менеджера — приоритет в оформлении и отгрузке заказов.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 Сотрудничая с нами, вы имеете возможность отшить любую модель в необходимом Вам количестве, даже если в данный момент она отсутствует на складе.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 Вместе с тем, Вы получаете первыми новые каталоги и имеете возможность </a:t>
            </a:r>
            <a:r>
              <a:rPr lang="ru-RU" sz="1200" dirty="0" err="1" smtClean="0">
                <a:solidFill>
                  <a:srgbClr val="663300"/>
                </a:solidFill>
              </a:rPr>
              <a:t>предзаказа</a:t>
            </a:r>
            <a:r>
              <a:rPr lang="ru-RU" sz="1200" dirty="0" smtClean="0">
                <a:solidFill>
                  <a:srgbClr val="663300"/>
                </a:solidFill>
              </a:rPr>
              <a:t> новых коллекций до их публикации на сайте, а также дополнительные скидки и бонусы от нашей компании.</a:t>
            </a:r>
            <a:endParaRPr lang="ru-RU" sz="1200" dirty="0">
              <a:solidFill>
                <a:srgbClr val="66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3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3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ru-RU" dirty="0" smtClean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5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010701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джерси,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65% вискоза, 25% полиэстер, 10%эластан.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с цельнокроеным рукавом. Воротник - "хомут". Верхняя часть с напуском. Юбка зауженная.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52 - 64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1750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1" y="958865"/>
            <a:ext cx="3050321" cy="4577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58865"/>
            <a:ext cx="3050321" cy="45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2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010702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джерси,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65% вискоза, 25% полиэстер, 10%эластан.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с цельнокроеным рукавом. Воротник - "хомут". Верхняя часть с напуском. Юбка зауженная.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52 - 64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1750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8" y="958865"/>
            <a:ext cx="3050321" cy="4577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1" y="958865"/>
            <a:ext cx="3050321" cy="45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1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010703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джерси,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65% вискоза, 25% полиэстер, 10%эластан.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с цельнокроеным рукавом. Воротник - "хомут". Верхняя часть с напуском. Юбка зауженная.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52 - 64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1750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1" y="958865"/>
            <a:ext cx="3050321" cy="4577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34" y="958865"/>
            <a:ext cx="3050321" cy="45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5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010801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трикотаж,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60% полиэстер, 30% вискоза, 10%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Отделка из эластичного кружева в тон основной ткани. Платье свободного силуэта с драпировкой по боковым швам. Кокетка и нижние части рукавов из кружева.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– 74 (размеры сдвоены)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1850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9" y="958865"/>
            <a:ext cx="3050321" cy="4577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74" y="943661"/>
            <a:ext cx="3050321" cy="45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6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010802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трикотаж,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60% полиэстер, 30% вискоза, 10%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Отделка из эластичного кружева в тон основной ткани. Платье свободного силуэта с драпировкой по боковым швам. Кокетка и нижние части рукавов из кружева.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– 74 (размеры сдвоены)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1850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" y="943661"/>
            <a:ext cx="3050321" cy="4577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92" y="990600"/>
            <a:ext cx="3019040" cy="45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5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010901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джерси,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65%вискоза, 25%полиэстер, 10%эластан. 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полуприлегающего силуэта. Вырез по переду - "капля". Рукав цельнокроеный.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– 64</a:t>
            </a: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1800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2" y="990600"/>
            <a:ext cx="3028610" cy="4544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65" y="965304"/>
            <a:ext cx="3045467" cy="45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011001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джерси,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65% вискоза, 25% полиэстер, 10%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 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из </a:t>
            </a:r>
            <a:r>
              <a:rPr lang="ru-RU" sz="1200" dirty="0" err="1" smtClean="0">
                <a:solidFill>
                  <a:srgbClr val="663300"/>
                </a:solidFill>
              </a:rPr>
              <a:t>принтованого</a:t>
            </a:r>
            <a:r>
              <a:rPr lang="ru-RU" sz="1200" dirty="0" smtClean="0">
                <a:solidFill>
                  <a:srgbClr val="663300"/>
                </a:solidFill>
              </a:rPr>
              <a:t> джерси, </a:t>
            </a:r>
            <a:r>
              <a:rPr lang="ru-RU" sz="1200" dirty="0" err="1" smtClean="0">
                <a:solidFill>
                  <a:srgbClr val="663300"/>
                </a:solidFill>
              </a:rPr>
              <a:t>принт</a:t>
            </a:r>
            <a:r>
              <a:rPr lang="ru-RU" sz="1200" dirty="0" smtClean="0">
                <a:solidFill>
                  <a:srgbClr val="663300"/>
                </a:solidFill>
              </a:rPr>
              <a:t> "гусиная лапка".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Отделка горловины и манжеты из белого джерси. Силуэт полуприлегающий, рукав цельнокроеный.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– 64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2650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5" y="965304"/>
            <a:ext cx="3045467" cy="4569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76" y="990600"/>
            <a:ext cx="3028609" cy="45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3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ru-RU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011101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джерси,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65% вискоза, 25% полиэстер, 10%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 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из </a:t>
            </a:r>
            <a:r>
              <a:rPr lang="ru-RU" sz="1200" dirty="0" err="1" smtClean="0">
                <a:solidFill>
                  <a:srgbClr val="663300"/>
                </a:solidFill>
              </a:rPr>
              <a:t>принтованого</a:t>
            </a:r>
            <a:r>
              <a:rPr lang="ru-RU" sz="1200" dirty="0" smtClean="0">
                <a:solidFill>
                  <a:srgbClr val="663300"/>
                </a:solidFill>
              </a:rPr>
              <a:t> джерси. Манжеты - отвороты и пояс из тёмно-синего джерси в тон основной ткани. Платье отрезное по линии талии. Юбка - клёш в пол. Длина рукава регулируется за счет отворота. Пояс из отделочной ткани.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– 64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2650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8" y="978024"/>
            <a:ext cx="3036990" cy="4557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42" y="978024"/>
            <a:ext cx="3036990" cy="455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0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010101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533"/>
            <a:ext cx="3009341" cy="4515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68286"/>
            <a:ext cx="3025662" cy="4540268"/>
          </a:xfrm>
          <a:prstGeom prst="rect">
            <a:avLst/>
          </a:prstGeom>
        </p:spPr>
      </p:pic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760690" y="1986238"/>
            <a:ext cx="22473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– шифон,</a:t>
            </a:r>
          </a:p>
          <a:p>
            <a:r>
              <a:rPr lang="ru-RU" sz="1200" dirty="0">
                <a:solidFill>
                  <a:srgbClr val="663300"/>
                </a:solidFill>
              </a:rPr>
              <a:t>с</a:t>
            </a:r>
            <a:r>
              <a:rPr lang="ru-RU" sz="1200" dirty="0" smtClean="0">
                <a:solidFill>
                  <a:srgbClr val="663300"/>
                </a:solidFill>
              </a:rPr>
              <a:t>остав: 100% полиэстер</a:t>
            </a:r>
          </a:p>
          <a:p>
            <a:r>
              <a:rPr lang="ru-RU" sz="1200" dirty="0" err="1" smtClean="0">
                <a:solidFill>
                  <a:srgbClr val="663300"/>
                </a:solidFill>
              </a:rPr>
              <a:t>Подклад</a:t>
            </a:r>
            <a:r>
              <a:rPr lang="ru-RU" sz="1200" dirty="0" smtClean="0">
                <a:solidFill>
                  <a:srgbClr val="663300"/>
                </a:solidFill>
              </a:rPr>
              <a:t> - атлас с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эластаном</a:t>
            </a:r>
            <a:r>
              <a:rPr lang="ru-RU" sz="1200" dirty="0" smtClean="0">
                <a:solidFill>
                  <a:srgbClr val="663300"/>
                </a:solidFill>
              </a:rPr>
              <a:t>, состав: 97% полиэстер,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3%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 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отрезное по линии талии, по талии спинки - резинка. 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54-66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3100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8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010201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шифон,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100% полиэстер,</a:t>
            </a:r>
          </a:p>
          <a:p>
            <a:r>
              <a:rPr lang="ru-RU" sz="1200" dirty="0" err="1" smtClean="0">
                <a:solidFill>
                  <a:srgbClr val="663300"/>
                </a:solidFill>
              </a:rPr>
              <a:t>Подклад</a:t>
            </a:r>
            <a:r>
              <a:rPr lang="ru-RU" sz="1200" dirty="0" smtClean="0">
                <a:solidFill>
                  <a:srgbClr val="663300"/>
                </a:solidFill>
              </a:rPr>
              <a:t> - атлас с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эластаном</a:t>
            </a:r>
            <a:r>
              <a:rPr lang="ru-RU" sz="1200" dirty="0" smtClean="0">
                <a:solidFill>
                  <a:srgbClr val="663300"/>
                </a:solidFill>
              </a:rPr>
              <a:t>, состав: 97% полиэстер, 3%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 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с рукавом реглан. По горловине стойка, застегивающаяся на спинке на 2 пуговицы.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Ремень продается отдельно, цена ремня 200 рублей.</a:t>
            </a:r>
            <a:endParaRPr lang="ru-RU" sz="1200" dirty="0">
              <a:solidFill>
                <a:srgbClr val="663300"/>
              </a:solidFill>
            </a:endParaRP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54-58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3250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2" y="990600"/>
            <a:ext cx="3017502" cy="4528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50" y="990600"/>
            <a:ext cx="3017502" cy="45280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30" y="5141925"/>
            <a:ext cx="2282843" cy="15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6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 8 (953) 366 07 33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010202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шифон,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100% полиэстер,</a:t>
            </a:r>
          </a:p>
          <a:p>
            <a:r>
              <a:rPr lang="ru-RU" sz="1200" dirty="0" err="1" smtClean="0">
                <a:solidFill>
                  <a:srgbClr val="663300"/>
                </a:solidFill>
              </a:rPr>
              <a:t>Подклад</a:t>
            </a:r>
            <a:r>
              <a:rPr lang="ru-RU" sz="1200" dirty="0" smtClean="0">
                <a:solidFill>
                  <a:srgbClr val="663300"/>
                </a:solidFill>
              </a:rPr>
              <a:t> - атлас с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эластаном</a:t>
            </a:r>
            <a:r>
              <a:rPr lang="ru-RU" sz="1200" dirty="0" smtClean="0">
                <a:solidFill>
                  <a:srgbClr val="663300"/>
                </a:solidFill>
              </a:rPr>
              <a:t>, состав: 97% полиэстер, 3%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 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с рукавом реглан. По горловине стойка, застегивающаяся на спинке на 2 пуговицы.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Ремень продается отдельно, цена ремня 200 рублей.</a:t>
            </a:r>
            <a:endParaRPr lang="ru-RU" sz="1200" dirty="0">
              <a:solidFill>
                <a:srgbClr val="663300"/>
              </a:solidFill>
            </a:endParaRP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60-64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3250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2" y="990600"/>
            <a:ext cx="3002632" cy="4505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90600"/>
            <a:ext cx="3002632" cy="4505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30" y="5141925"/>
            <a:ext cx="2282843" cy="15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010301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джерси,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65% вискоза, 25% полиэстер, 10%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 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отрезное по линии талии, завязывается на пояс. Внутренний борт фиксируется резинкой. Воротник английский. Рукав с отворотом.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52 - 64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2650 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2" y="990600"/>
            <a:ext cx="3071602" cy="4609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75" y="962287"/>
            <a:ext cx="3071602" cy="46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4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010401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джерси,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65% вискоза, 25% полиэстер, 10%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 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полуприлегающего силуэта. На спинке V-образный вырез. Отложной воротник и манжеты из белого джерси.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52 - 64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2050 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3" y="962287"/>
            <a:ext cx="3042061" cy="4564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00" y="962287"/>
            <a:ext cx="3042061" cy="45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3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010402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джерси,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65% вискоза, 25% полиэстер, 10%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 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полуприлегающего силуэта. На спинке V-образный вырез. Отложной воротник и манжеты из белого джерси.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52 - 64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2050 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00" y="962287"/>
            <a:ext cx="3042061" cy="4564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0" y="962287"/>
            <a:ext cx="3042061" cy="45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4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010501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трикотаж,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60% полиэстер, 30% вискоза, 10%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 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отрезное по линии талии. Юбка - клёш. По вырезу горловины - кружево. Рукав расширенный. Внутренняя часть переда из эластичной сетки.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52 - 64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1850 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4" y="962287"/>
            <a:ext cx="3042061" cy="4564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71" y="962287"/>
            <a:ext cx="3042061" cy="45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59745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663300"/>
                </a:solidFill>
                <a:hlinkClick r:id="rId2"/>
              </a:rPr>
              <a:t>www.moda-lt.com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dirty="0">
                <a:solidFill>
                  <a:srgbClr val="663300"/>
                </a:solidFill>
              </a:rPr>
              <a:t>8(967)523-80-85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212" y="516410"/>
            <a:ext cx="2417053" cy="4518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663300"/>
                </a:solidFill>
              </a:rPr>
              <a:t>Платье арт. 010601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Users\Лариса\Desktop\logo_lt_00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8" y="278849"/>
            <a:ext cx="1023219" cy="1625634"/>
          </a:xfrm>
          <a:prstGeom prst="rect">
            <a:avLst/>
          </a:prstGeom>
          <a:solidFill>
            <a:srgbClr val="663300"/>
          </a:solidFill>
        </p:spPr>
      </p:pic>
      <p:sp>
        <p:nvSpPr>
          <p:cNvPr id="8" name="TextBox 7"/>
          <p:cNvSpPr txBox="1"/>
          <p:nvPr/>
        </p:nvSpPr>
        <p:spPr>
          <a:xfrm>
            <a:off x="6660232" y="1986238"/>
            <a:ext cx="234781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63300"/>
                </a:solidFill>
              </a:rPr>
              <a:t>Ткань - джерси, 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состав: 65% вискоза, 25% полиэстер, 10% </a:t>
            </a:r>
            <a:r>
              <a:rPr lang="ru-RU" sz="1200" dirty="0" err="1" smtClean="0">
                <a:solidFill>
                  <a:srgbClr val="663300"/>
                </a:solidFill>
              </a:rPr>
              <a:t>эластан</a:t>
            </a:r>
            <a:r>
              <a:rPr lang="ru-RU" sz="1200" dirty="0" smtClean="0">
                <a:solidFill>
                  <a:srgbClr val="663300"/>
                </a:solidFill>
              </a:rPr>
              <a:t>.</a:t>
            </a:r>
          </a:p>
          <a:p>
            <a:r>
              <a:rPr lang="ru-RU" sz="1200" dirty="0" smtClean="0">
                <a:solidFill>
                  <a:srgbClr val="663300"/>
                </a:solidFill>
              </a:rPr>
              <a:t>Ткань верхней части и пояса - эластичный креп, ткань юбки - </a:t>
            </a:r>
            <a:r>
              <a:rPr lang="ru-RU" sz="1200" dirty="0" err="1" smtClean="0">
                <a:solidFill>
                  <a:srgbClr val="663300"/>
                </a:solidFill>
              </a:rPr>
              <a:t>принтованое</a:t>
            </a:r>
            <a:r>
              <a:rPr lang="ru-RU" sz="1200" dirty="0" smtClean="0">
                <a:solidFill>
                  <a:srgbClr val="663300"/>
                </a:solidFill>
              </a:rPr>
              <a:t> джерси. </a:t>
            </a:r>
          </a:p>
          <a:p>
            <a:endParaRPr lang="ru-RU" sz="1200" dirty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Платье отрезное по линии талии. Юбка - клеш. Пояс из ткани верха.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r>
              <a:rPr lang="ru-RU" sz="1200" dirty="0" smtClean="0">
                <a:solidFill>
                  <a:srgbClr val="663300"/>
                </a:solidFill>
              </a:rPr>
              <a:t>Размерный ряд 52 - 64</a:t>
            </a:r>
          </a:p>
          <a:p>
            <a:endParaRPr lang="ru-RU" sz="1200" dirty="0" smtClean="0">
              <a:solidFill>
                <a:srgbClr val="6633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663300"/>
                </a:solidFill>
              </a:rPr>
              <a:t>Цена: 2250  руб. 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3" y="962287"/>
            <a:ext cx="3042061" cy="4564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81" y="985509"/>
            <a:ext cx="3026586" cy="454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1127</Words>
  <Application>Microsoft Office PowerPoint</Application>
  <PresentationFormat>Экран (4:3)</PresentationFormat>
  <Paragraphs>204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ООО "ЛаТэ« ИНН 7804278464 КПП 780401001 ОГРН 1157847291568 р/с 40702810542260008049  филиал №7806 ВТБ24 (ПАО)  к/с 30101810300000000811  БИК 044030811</vt:lpstr>
      <vt:lpstr>Платье арт. 010101</vt:lpstr>
      <vt:lpstr>Платье арт. 010201</vt:lpstr>
      <vt:lpstr>Платье арт. 010202</vt:lpstr>
      <vt:lpstr>Платье арт. 010301</vt:lpstr>
      <vt:lpstr>Платье арт. 010401</vt:lpstr>
      <vt:lpstr>Платье арт. 010402</vt:lpstr>
      <vt:lpstr>Платье арт. 010501</vt:lpstr>
      <vt:lpstr>Платье арт. 010601</vt:lpstr>
      <vt:lpstr>Платье арт. 010701</vt:lpstr>
      <vt:lpstr>Платье арт. 010702</vt:lpstr>
      <vt:lpstr>Платье арт. 010703</vt:lpstr>
      <vt:lpstr>Платье арт. 010801</vt:lpstr>
      <vt:lpstr>Платье арт. 010802</vt:lpstr>
      <vt:lpstr>Платье арт. 010901</vt:lpstr>
      <vt:lpstr>Платье арт. 011001</vt:lpstr>
      <vt:lpstr>Платье арт. 011101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"ЛаТэ« ИНН 7804278464 КПП 780401001 ОГРН 1157847291568 р/с 40702810542260008049  филиал №7806 ВТБ24 (ПАО)  к/с 30101810300000000811  БИК 044030811</dc:title>
  <dc:creator>Лариса</dc:creator>
  <cp:lastModifiedBy>Алексей</cp:lastModifiedBy>
  <cp:revision>16</cp:revision>
  <dcterms:created xsi:type="dcterms:W3CDTF">2015-10-27T18:42:29Z</dcterms:created>
  <dcterms:modified xsi:type="dcterms:W3CDTF">2015-11-11T07:49:10Z</dcterms:modified>
</cp:coreProperties>
</file>