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B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3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14400" y="685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685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10400" y="685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5257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44958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4495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3"/>
          </p:cNvCxnSpPr>
          <p:nvPr/>
        </p:nvCxnSpPr>
        <p:spPr>
          <a:xfrm flipH="1">
            <a:off x="4024023" y="685800"/>
            <a:ext cx="14577" cy="1996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07954" y="1165355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48000" y="5257800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14400" y="914400"/>
            <a:ext cx="45719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4400" y="2895600"/>
            <a:ext cx="45719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010400" y="2057400"/>
            <a:ext cx="76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038601" y="3505200"/>
            <a:ext cx="29041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7000" y="664029"/>
            <a:ext cx="0" cy="2018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67000" y="2682585"/>
            <a:ext cx="1387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853940" y="2691199"/>
            <a:ext cx="45719" cy="81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282503" y="1295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</a:t>
            </a:r>
            <a:r>
              <a:rPr lang="en-US" sz="1200" dirty="0" smtClean="0"/>
              <a:t>/</a:t>
            </a:r>
            <a:r>
              <a:rPr lang="ru-RU" sz="1200" dirty="0" smtClean="0"/>
              <a:t>у</a:t>
            </a:r>
          </a:p>
          <a:p>
            <a:r>
              <a:rPr lang="en-US" sz="1200" dirty="0" smtClean="0"/>
              <a:t>S=4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447800" y="4800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Балкон</a:t>
            </a:r>
          </a:p>
          <a:p>
            <a:r>
              <a:rPr lang="en-US" sz="1200" dirty="0" smtClean="0"/>
              <a:t>S=5,5</a:t>
            </a:r>
            <a:r>
              <a:rPr lang="ru-RU" sz="1200" dirty="0" smtClean="0"/>
              <a:t>м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648200" y="70369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Балкон</a:t>
            </a:r>
          </a:p>
          <a:p>
            <a:r>
              <a:rPr lang="en-US" sz="1200" dirty="0" smtClean="0"/>
              <a:t>S=5,5</a:t>
            </a:r>
            <a:r>
              <a:rPr lang="ru-RU" sz="1200" dirty="0" smtClean="0"/>
              <a:t>м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914400" y="228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010400" y="206829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14400" y="435430"/>
            <a:ext cx="6096000" cy="2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80657" y="34001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2м</a:t>
            </a:r>
            <a:endParaRPr lang="en-US" sz="12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381000" y="685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81000" y="5257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47700" y="685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1000" y="2590800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843745" y="6158299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 Этаж, жилая  площадь  68,5м2</a:t>
            </a:r>
            <a:endParaRPr lang="en-US" sz="1200" dirty="0"/>
          </a:p>
        </p:txBody>
      </p:sp>
      <p:sp>
        <p:nvSpPr>
          <p:cNvPr id="63" name="Rectangle 62"/>
          <p:cNvSpPr/>
          <p:nvPr/>
        </p:nvSpPr>
        <p:spPr>
          <a:xfrm>
            <a:off x="3048000" y="4495800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048000" y="5410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Вход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815045" y="3404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Лестница</a:t>
            </a:r>
            <a:endParaRPr lang="en-US" sz="1200" dirty="0"/>
          </a:p>
        </p:txBody>
      </p:sp>
      <p:sp>
        <p:nvSpPr>
          <p:cNvPr id="2" name="Freeform 1"/>
          <p:cNvSpPr/>
          <p:nvPr/>
        </p:nvSpPr>
        <p:spPr>
          <a:xfrm>
            <a:off x="3048000" y="3690257"/>
            <a:ext cx="979714" cy="772886"/>
          </a:xfrm>
          <a:custGeom>
            <a:avLst/>
            <a:gdLst>
              <a:gd name="connsiteX0" fmla="*/ 0 w 979714"/>
              <a:gd name="connsiteY0" fmla="*/ 772886 h 772886"/>
              <a:gd name="connsiteX1" fmla="*/ 239486 w 979714"/>
              <a:gd name="connsiteY1" fmla="*/ 381000 h 772886"/>
              <a:gd name="connsiteX2" fmla="*/ 381000 w 979714"/>
              <a:gd name="connsiteY2" fmla="*/ 239486 h 772886"/>
              <a:gd name="connsiteX3" fmla="*/ 979714 w 979714"/>
              <a:gd name="connsiteY3" fmla="*/ 0 h 77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9714" h="772886">
                <a:moveTo>
                  <a:pt x="0" y="772886"/>
                </a:moveTo>
                <a:cubicBezTo>
                  <a:pt x="87993" y="621393"/>
                  <a:pt x="175986" y="469900"/>
                  <a:pt x="239486" y="381000"/>
                </a:cubicBezTo>
                <a:cubicBezTo>
                  <a:pt x="302986" y="292100"/>
                  <a:pt x="257629" y="302986"/>
                  <a:pt x="381000" y="239486"/>
                </a:cubicBezTo>
                <a:cubicBezTo>
                  <a:pt x="504371" y="175986"/>
                  <a:pt x="742042" y="87993"/>
                  <a:pt x="97971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23" idx="3"/>
          </p:cNvCxnSpPr>
          <p:nvPr/>
        </p:nvCxnSpPr>
        <p:spPr>
          <a:xfrm>
            <a:off x="3962400" y="5280660"/>
            <a:ext cx="0" cy="877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058188" y="5323114"/>
            <a:ext cx="925983" cy="816429"/>
          </a:xfrm>
          <a:custGeom>
            <a:avLst/>
            <a:gdLst>
              <a:gd name="connsiteX0" fmla="*/ 698 w 925983"/>
              <a:gd name="connsiteY0" fmla="*/ 0 h 816429"/>
              <a:gd name="connsiteX1" fmla="*/ 44241 w 925983"/>
              <a:gd name="connsiteY1" fmla="*/ 217715 h 816429"/>
              <a:gd name="connsiteX2" fmla="*/ 283726 w 925983"/>
              <a:gd name="connsiteY2" fmla="*/ 587829 h 816429"/>
              <a:gd name="connsiteX3" fmla="*/ 925983 w 925983"/>
              <a:gd name="connsiteY3" fmla="*/ 816429 h 81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983" h="816429">
                <a:moveTo>
                  <a:pt x="698" y="0"/>
                </a:moveTo>
                <a:cubicBezTo>
                  <a:pt x="-1116" y="59872"/>
                  <a:pt x="-2930" y="119744"/>
                  <a:pt x="44241" y="217715"/>
                </a:cubicBezTo>
                <a:cubicBezTo>
                  <a:pt x="91412" y="315687"/>
                  <a:pt x="136769" y="488043"/>
                  <a:pt x="283726" y="587829"/>
                </a:cubicBezTo>
                <a:cubicBezTo>
                  <a:pt x="430683" y="687615"/>
                  <a:pt x="925983" y="816429"/>
                  <a:pt x="925983" y="8164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44782" y="3505200"/>
            <a:ext cx="732958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4155132"/>
            <a:ext cx="273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08721" y="4307531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87186" y="4459182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495800" y="4598158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06688" y="4598157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67642" y="4459181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067642" y="4307530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67642" y="4764732"/>
            <a:ext cx="701484" cy="493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>
            <a:off x="4044782" y="4076699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057040" y="4187600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57040" y="2691199"/>
            <a:ext cx="832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76800" y="2696658"/>
            <a:ext cx="0" cy="2551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67400" y="29718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Спальня </a:t>
            </a:r>
            <a:r>
              <a:rPr lang="en-US" sz="1100" dirty="0" smtClean="0"/>
              <a:t>S=</a:t>
            </a:r>
            <a:r>
              <a:rPr lang="ru-RU" sz="1100" dirty="0" smtClean="0"/>
              <a:t>18 м</a:t>
            </a:r>
            <a:endParaRPr lang="en-US" sz="11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044782" y="3810000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44503" y="3657600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57040" y="3551251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027714" y="3886200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027714" y="3982940"/>
            <a:ext cx="2819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14423" y="2659725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/>
          <p:cNvSpPr/>
          <p:nvPr/>
        </p:nvSpPr>
        <p:spPr>
          <a:xfrm>
            <a:off x="2694677" y="703690"/>
            <a:ext cx="666112" cy="6858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67858" y="685800"/>
            <a:ext cx="376645" cy="461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810000" y="685800"/>
            <a:ext cx="217714" cy="378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Delay 34"/>
          <p:cNvSpPr/>
          <p:nvPr/>
        </p:nvSpPr>
        <p:spPr>
          <a:xfrm>
            <a:off x="2687267" y="1577829"/>
            <a:ext cx="360733" cy="231693"/>
          </a:xfrm>
          <a:prstGeom prst="flowChartDe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Delay 36"/>
          <p:cNvSpPr/>
          <p:nvPr/>
        </p:nvSpPr>
        <p:spPr>
          <a:xfrm>
            <a:off x="2687267" y="2057400"/>
            <a:ext cx="208333" cy="381000"/>
          </a:xfrm>
          <a:prstGeom prst="flowChartDe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815045" y="1046590"/>
            <a:ext cx="309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2738845" y="1563301"/>
            <a:ext cx="309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2625822" y="2124789"/>
            <a:ext cx="309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3763844" y="752072"/>
            <a:ext cx="309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3585185" y="791289"/>
            <a:ext cx="309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5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7467600" y="703690"/>
            <a:ext cx="1447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1-</a:t>
            </a:r>
            <a:r>
              <a:rPr lang="ru-RU" sz="1100" dirty="0" smtClean="0"/>
              <a:t>кабина 90*90</a:t>
            </a:r>
          </a:p>
          <a:p>
            <a:r>
              <a:rPr lang="ru-RU" sz="1100" dirty="0" smtClean="0"/>
              <a:t>2- унитаз</a:t>
            </a:r>
          </a:p>
          <a:p>
            <a:r>
              <a:rPr lang="ru-RU" sz="1100" dirty="0" smtClean="0"/>
              <a:t>3-раквина</a:t>
            </a:r>
          </a:p>
          <a:p>
            <a:r>
              <a:rPr lang="ru-RU" sz="1100" dirty="0" smtClean="0"/>
              <a:t>4-нагреватель</a:t>
            </a:r>
          </a:p>
          <a:p>
            <a:r>
              <a:rPr lang="ru-RU" sz="1100" dirty="0" smtClean="0"/>
              <a:t>5-ст машина</a:t>
            </a:r>
            <a:endParaRPr lang="en-US" sz="11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687267" y="595699"/>
            <a:ext cx="15603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625822" y="703690"/>
            <a:ext cx="0" cy="2164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323199" y="138773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2,5м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750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39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Isaev</dc:creator>
  <cp:lastModifiedBy>Denis Isaev</cp:lastModifiedBy>
  <cp:revision>25</cp:revision>
  <dcterms:created xsi:type="dcterms:W3CDTF">2006-08-16T00:00:00Z</dcterms:created>
  <dcterms:modified xsi:type="dcterms:W3CDTF">2017-03-03T06:26:56Z</dcterms:modified>
</cp:coreProperties>
</file>