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914400" y="685800"/>
            <a:ext cx="0" cy="51796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914400" y="5031432"/>
            <a:ext cx="5087984" cy="251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130143" y="5056553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162800" y="674914"/>
            <a:ext cx="0" cy="5791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226629" y="5865473"/>
            <a:ext cx="9144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14400" y="914400"/>
            <a:ext cx="45719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4400" y="2895600"/>
            <a:ext cx="45719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107284" y="2160953"/>
            <a:ext cx="0" cy="2895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181600" y="685800"/>
            <a:ext cx="0" cy="20434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42" idx="2"/>
          </p:cNvCxnSpPr>
          <p:nvPr/>
        </p:nvCxnSpPr>
        <p:spPr>
          <a:xfrm flipV="1">
            <a:off x="5181600" y="2770553"/>
            <a:ext cx="1925684" cy="108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7107284" y="4242552"/>
            <a:ext cx="45719" cy="814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948694" y="1848477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С</a:t>
            </a:r>
            <a:r>
              <a:rPr lang="en-US" sz="1200" dirty="0" smtClean="0"/>
              <a:t>/</a:t>
            </a:r>
            <a:r>
              <a:rPr lang="ru-RU" sz="1200" dirty="0" smtClean="0"/>
              <a:t>у</a:t>
            </a:r>
          </a:p>
          <a:p>
            <a:r>
              <a:rPr lang="en-US" sz="1200" dirty="0" smtClean="0"/>
              <a:t>S=4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2385059" y="319077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Кухня-гостинная</a:t>
            </a:r>
          </a:p>
          <a:p>
            <a:r>
              <a:rPr lang="en-US" sz="1200" dirty="0" smtClean="0"/>
              <a:t>S=23,25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1415143" y="52578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Балкон</a:t>
            </a:r>
          </a:p>
          <a:p>
            <a:r>
              <a:rPr lang="en-US" sz="1200" dirty="0" smtClean="0"/>
              <a:t>S=5,5</a:t>
            </a:r>
            <a:r>
              <a:rPr lang="ru-RU" sz="1200" dirty="0" smtClean="0"/>
              <a:t>м</a:t>
            </a:r>
            <a:endParaRPr lang="en-US" sz="1200" dirty="0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914400" y="2286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352800" y="3187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12</a:t>
            </a:r>
            <a:endParaRPr lang="en-US" sz="1200" dirty="0"/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381000" y="6858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81000" y="2590800"/>
            <a:ext cx="26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7</a:t>
            </a:r>
            <a:endParaRPr lang="en-US" sz="1200" dirty="0"/>
          </a:p>
        </p:txBody>
      </p:sp>
      <p:sp>
        <p:nvSpPr>
          <p:cNvPr id="24" name="Rectangle 23"/>
          <p:cNvSpPr/>
          <p:nvPr/>
        </p:nvSpPr>
        <p:spPr>
          <a:xfrm>
            <a:off x="6116684" y="5056553"/>
            <a:ext cx="9144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6226629" y="6017873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Вход</a:t>
            </a:r>
            <a:endParaRPr lang="en-US" sz="1200" dirty="0"/>
          </a:p>
        </p:txBody>
      </p:sp>
      <p:sp>
        <p:nvSpPr>
          <p:cNvPr id="26" name="Rectangle 25"/>
          <p:cNvSpPr/>
          <p:nvPr/>
        </p:nvSpPr>
        <p:spPr>
          <a:xfrm>
            <a:off x="5735684" y="2816272"/>
            <a:ext cx="1371600" cy="140208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5735684" y="3913553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735684" y="3723053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6" idx="1"/>
          </p:cNvCxnSpPr>
          <p:nvPr/>
        </p:nvCxnSpPr>
        <p:spPr>
          <a:xfrm flipV="1">
            <a:off x="5735684" y="3517312"/>
            <a:ext cx="53340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735684" y="3290052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735684" y="3129782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6" idx="0"/>
          </p:cNvCxnSpPr>
          <p:nvPr/>
        </p:nvCxnSpPr>
        <p:spPr>
          <a:xfrm>
            <a:off x="6421484" y="2816272"/>
            <a:ext cx="0" cy="3352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6573884" y="2816272"/>
            <a:ext cx="0" cy="3352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726284" y="2816272"/>
            <a:ext cx="0" cy="3352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726284" y="3290052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 flipV="1">
            <a:off x="6721929" y="3456352"/>
            <a:ext cx="38100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26284" y="3151556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726284" y="3608753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6726284" y="3723053"/>
            <a:ext cx="4038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726284" y="3913553"/>
            <a:ext cx="3766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883729" y="3965553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Лестница</a:t>
            </a:r>
            <a:endParaRPr lang="en-US" sz="1200" dirty="0"/>
          </a:p>
        </p:txBody>
      </p:sp>
      <p:sp>
        <p:nvSpPr>
          <p:cNvPr id="42" name="Rectangle 41"/>
          <p:cNvSpPr/>
          <p:nvPr/>
        </p:nvSpPr>
        <p:spPr>
          <a:xfrm>
            <a:off x="5158740" y="2171839"/>
            <a:ext cx="45719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6116684" y="4251010"/>
            <a:ext cx="979714" cy="772886"/>
          </a:xfrm>
          <a:custGeom>
            <a:avLst/>
            <a:gdLst>
              <a:gd name="connsiteX0" fmla="*/ 0 w 979714"/>
              <a:gd name="connsiteY0" fmla="*/ 772886 h 772886"/>
              <a:gd name="connsiteX1" fmla="*/ 239486 w 979714"/>
              <a:gd name="connsiteY1" fmla="*/ 381000 h 772886"/>
              <a:gd name="connsiteX2" fmla="*/ 381000 w 979714"/>
              <a:gd name="connsiteY2" fmla="*/ 239486 h 772886"/>
              <a:gd name="connsiteX3" fmla="*/ 979714 w 979714"/>
              <a:gd name="connsiteY3" fmla="*/ 0 h 772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9714" h="772886">
                <a:moveTo>
                  <a:pt x="0" y="772886"/>
                </a:moveTo>
                <a:cubicBezTo>
                  <a:pt x="87993" y="621393"/>
                  <a:pt x="175986" y="469900"/>
                  <a:pt x="239486" y="381000"/>
                </a:cubicBezTo>
                <a:cubicBezTo>
                  <a:pt x="302986" y="292100"/>
                  <a:pt x="257629" y="302986"/>
                  <a:pt x="381000" y="239486"/>
                </a:cubicBezTo>
                <a:cubicBezTo>
                  <a:pt x="504371" y="175986"/>
                  <a:pt x="742042" y="87993"/>
                  <a:pt x="979714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42" idx="2"/>
          </p:cNvCxnSpPr>
          <p:nvPr/>
        </p:nvCxnSpPr>
        <p:spPr>
          <a:xfrm flipH="1">
            <a:off x="4337956" y="2781439"/>
            <a:ext cx="8436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reeform 46"/>
          <p:cNvSpPr/>
          <p:nvPr/>
        </p:nvSpPr>
        <p:spPr>
          <a:xfrm>
            <a:off x="4337956" y="2182725"/>
            <a:ext cx="820784" cy="598714"/>
          </a:xfrm>
          <a:custGeom>
            <a:avLst/>
            <a:gdLst>
              <a:gd name="connsiteX0" fmla="*/ 1925 w 578868"/>
              <a:gd name="connsiteY0" fmla="*/ 598714 h 598714"/>
              <a:gd name="connsiteX1" fmla="*/ 89010 w 578868"/>
              <a:gd name="connsiteY1" fmla="*/ 304800 h 598714"/>
              <a:gd name="connsiteX2" fmla="*/ 578868 w 578868"/>
              <a:gd name="connsiteY2" fmla="*/ 0 h 598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8868" h="598714">
                <a:moveTo>
                  <a:pt x="1925" y="598714"/>
                </a:moveTo>
                <a:cubicBezTo>
                  <a:pt x="-2611" y="501650"/>
                  <a:pt x="-7147" y="404586"/>
                  <a:pt x="89010" y="304800"/>
                </a:cubicBezTo>
                <a:cubicBezTo>
                  <a:pt x="185167" y="205014"/>
                  <a:pt x="382017" y="102507"/>
                  <a:pt x="578868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/>
          <p:cNvCxnSpPr>
            <a:stCxn id="8" idx="3"/>
          </p:cNvCxnSpPr>
          <p:nvPr/>
        </p:nvCxnSpPr>
        <p:spPr>
          <a:xfrm>
            <a:off x="7141029" y="5888333"/>
            <a:ext cx="0" cy="8776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reeform 48"/>
          <p:cNvSpPr/>
          <p:nvPr/>
        </p:nvSpPr>
        <p:spPr>
          <a:xfrm>
            <a:off x="6236817" y="5930787"/>
            <a:ext cx="925983" cy="816429"/>
          </a:xfrm>
          <a:custGeom>
            <a:avLst/>
            <a:gdLst>
              <a:gd name="connsiteX0" fmla="*/ 698 w 925983"/>
              <a:gd name="connsiteY0" fmla="*/ 0 h 816429"/>
              <a:gd name="connsiteX1" fmla="*/ 44241 w 925983"/>
              <a:gd name="connsiteY1" fmla="*/ 217715 h 816429"/>
              <a:gd name="connsiteX2" fmla="*/ 283726 w 925983"/>
              <a:gd name="connsiteY2" fmla="*/ 587829 h 816429"/>
              <a:gd name="connsiteX3" fmla="*/ 925983 w 925983"/>
              <a:gd name="connsiteY3" fmla="*/ 816429 h 816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5983" h="816429">
                <a:moveTo>
                  <a:pt x="698" y="0"/>
                </a:moveTo>
                <a:cubicBezTo>
                  <a:pt x="-1116" y="59872"/>
                  <a:pt x="-2930" y="119744"/>
                  <a:pt x="44241" y="217715"/>
                </a:cubicBezTo>
                <a:cubicBezTo>
                  <a:pt x="91412" y="315687"/>
                  <a:pt x="136769" y="488043"/>
                  <a:pt x="283726" y="587829"/>
                </a:cubicBezTo>
                <a:cubicBezTo>
                  <a:pt x="430683" y="687615"/>
                  <a:pt x="925983" y="816429"/>
                  <a:pt x="925983" y="8164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/>
          <p:cNvCxnSpPr/>
          <p:nvPr/>
        </p:nvCxnSpPr>
        <p:spPr>
          <a:xfrm>
            <a:off x="960119" y="685800"/>
            <a:ext cx="62026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914400" y="5867400"/>
            <a:ext cx="6237514" cy="20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2"/>
          <p:cNvSpPr/>
          <p:nvPr/>
        </p:nvSpPr>
        <p:spPr>
          <a:xfrm>
            <a:off x="7467600" y="604157"/>
            <a:ext cx="228600" cy="16328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7467600" y="870857"/>
            <a:ext cx="228600" cy="16328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7473043" y="1121229"/>
            <a:ext cx="228600" cy="16328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7701643" y="554995"/>
            <a:ext cx="12899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Разетки</a:t>
            </a:r>
            <a:endParaRPr lang="en-US" sz="1100" dirty="0"/>
          </a:p>
        </p:txBody>
      </p:sp>
      <p:sp>
        <p:nvSpPr>
          <p:cNvPr id="79" name="TextBox 78"/>
          <p:cNvSpPr txBox="1"/>
          <p:nvPr/>
        </p:nvSpPr>
        <p:spPr>
          <a:xfrm>
            <a:off x="7701643" y="816605"/>
            <a:ext cx="12899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Включатели</a:t>
            </a:r>
            <a:r>
              <a:rPr lang="en-US" sz="1100" dirty="0" smtClean="0"/>
              <a:t>/</a:t>
            </a:r>
            <a:r>
              <a:rPr lang="ru-RU" sz="1100" dirty="0" smtClean="0"/>
              <a:t>Выкл</a:t>
            </a:r>
            <a:endParaRPr lang="en-US" sz="1100" dirty="0"/>
          </a:p>
        </p:txBody>
      </p:sp>
      <p:sp>
        <p:nvSpPr>
          <p:cNvPr id="80" name="TextBox 79"/>
          <p:cNvSpPr txBox="1"/>
          <p:nvPr/>
        </p:nvSpPr>
        <p:spPr>
          <a:xfrm>
            <a:off x="7701643" y="1034143"/>
            <a:ext cx="12899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Лампочки</a:t>
            </a:r>
            <a:endParaRPr lang="en-US" sz="1100" dirty="0"/>
          </a:p>
        </p:txBody>
      </p:sp>
      <p:sp>
        <p:nvSpPr>
          <p:cNvPr id="81" name="Oval 80"/>
          <p:cNvSpPr/>
          <p:nvPr/>
        </p:nvSpPr>
        <p:spPr>
          <a:xfrm>
            <a:off x="6482094" y="5355910"/>
            <a:ext cx="228600" cy="16328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3581400" y="5325346"/>
            <a:ext cx="228600" cy="16328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2244632" y="5325346"/>
            <a:ext cx="228600" cy="16328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5666015" y="4486266"/>
            <a:ext cx="228600" cy="16328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3344092" y="4049486"/>
            <a:ext cx="228600" cy="16328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1752600" y="4049486"/>
            <a:ext cx="228600" cy="16328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1638300" y="2566013"/>
            <a:ext cx="228600" cy="16328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1638300" y="1186544"/>
            <a:ext cx="228600" cy="16328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2865121" y="2574022"/>
            <a:ext cx="228600" cy="16328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3115492" y="1186544"/>
            <a:ext cx="228600" cy="16328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4549683" y="1186545"/>
            <a:ext cx="228600" cy="16328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5067300" y="1774510"/>
            <a:ext cx="228600" cy="16328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5067299" y="1562100"/>
            <a:ext cx="228600" cy="16328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5061857" y="1349831"/>
            <a:ext cx="228600" cy="16328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3597729" y="625223"/>
            <a:ext cx="228600" cy="16328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3124200" y="620133"/>
            <a:ext cx="228600" cy="16328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3344092" y="620133"/>
            <a:ext cx="228600" cy="16328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800100" y="2334419"/>
            <a:ext cx="228600" cy="16328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805543" y="2508767"/>
            <a:ext cx="228600" cy="16328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805543" y="2672053"/>
            <a:ext cx="228600" cy="16328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976448" y="620133"/>
            <a:ext cx="228600" cy="16328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1415143" y="237606"/>
            <a:ext cx="829489" cy="38761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/>
          <p:cNvSpPr txBox="1"/>
          <p:nvPr/>
        </p:nvSpPr>
        <p:spPr>
          <a:xfrm>
            <a:off x="1415143" y="237606"/>
            <a:ext cx="8294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/>
              <a:t>Электрический щит 15 квт</a:t>
            </a:r>
            <a:endParaRPr lang="en-US" sz="800" dirty="0"/>
          </a:p>
        </p:txBody>
      </p:sp>
      <p:sp>
        <p:nvSpPr>
          <p:cNvPr id="105" name="Oval 104"/>
          <p:cNvSpPr/>
          <p:nvPr/>
        </p:nvSpPr>
        <p:spPr>
          <a:xfrm>
            <a:off x="5666015" y="4974910"/>
            <a:ext cx="228600" cy="16328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5415646" y="4974910"/>
            <a:ext cx="228600" cy="16328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5154387" y="4974910"/>
            <a:ext cx="228600" cy="16328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5301346" y="2704790"/>
            <a:ext cx="228600" cy="16328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7048500" y="2182725"/>
            <a:ext cx="228600" cy="16328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TextBox 112"/>
          <p:cNvSpPr txBox="1"/>
          <p:nvPr/>
        </p:nvSpPr>
        <p:spPr>
          <a:xfrm>
            <a:off x="4337956" y="152400"/>
            <a:ext cx="4348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Электромонтаж кухня-гостинная</a:t>
            </a:r>
            <a:endParaRPr lang="en-US" dirty="0"/>
          </a:p>
        </p:txBody>
      </p:sp>
      <p:sp>
        <p:nvSpPr>
          <p:cNvPr id="114" name="Oval 113"/>
          <p:cNvSpPr/>
          <p:nvPr/>
        </p:nvSpPr>
        <p:spPr>
          <a:xfrm>
            <a:off x="5621384" y="1039586"/>
            <a:ext cx="228600" cy="16328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6535784" y="1039586"/>
            <a:ext cx="228600" cy="16328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5610498" y="1997667"/>
            <a:ext cx="228600" cy="16328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6535784" y="2003111"/>
            <a:ext cx="228600" cy="16328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4925787" y="4962349"/>
            <a:ext cx="228600" cy="16328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4663983" y="4978816"/>
            <a:ext cx="228600" cy="16328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4413612" y="4974910"/>
            <a:ext cx="228600" cy="16328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279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8305800" y="677342"/>
            <a:ext cx="38100" cy="54406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85800" y="1600200"/>
            <a:ext cx="7639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8267700" y="1858442"/>
            <a:ext cx="762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685800" y="685800"/>
            <a:ext cx="47895" cy="54321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87976" y="5249342"/>
            <a:ext cx="45719" cy="814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648200" y="833735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Балкон</a:t>
            </a:r>
          </a:p>
          <a:p>
            <a:r>
              <a:rPr lang="en-US" sz="1200" dirty="0" smtClean="0"/>
              <a:t>S=5,5</a:t>
            </a:r>
            <a:r>
              <a:rPr lang="ru-RU" sz="1200" dirty="0" smtClean="0"/>
              <a:t>м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4800600" y="25908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Комната</a:t>
            </a:r>
          </a:p>
          <a:p>
            <a:r>
              <a:rPr lang="en-US" sz="1200" dirty="0" smtClean="0"/>
              <a:t>S=</a:t>
            </a:r>
            <a:r>
              <a:rPr lang="ru-RU" sz="1200" dirty="0" smtClean="0"/>
              <a:t>25</a:t>
            </a:r>
            <a:r>
              <a:rPr lang="en-US" sz="1200" dirty="0" smtClean="0"/>
              <a:t>,25</a:t>
            </a:r>
            <a:endParaRPr lang="en-US" sz="1200" dirty="0"/>
          </a:p>
        </p:txBody>
      </p:sp>
      <p:cxnSp>
        <p:nvCxnSpPr>
          <p:cNvPr id="14" name="Straight Connector 13"/>
          <p:cNvCxnSpPr>
            <a:stCxn id="10" idx="2"/>
          </p:cNvCxnSpPr>
          <p:nvPr/>
        </p:nvCxnSpPr>
        <p:spPr>
          <a:xfrm>
            <a:off x="710836" y="6063343"/>
            <a:ext cx="7633064" cy="546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reeform 14"/>
          <p:cNvSpPr/>
          <p:nvPr/>
        </p:nvSpPr>
        <p:spPr>
          <a:xfrm>
            <a:off x="753290" y="5257800"/>
            <a:ext cx="887000" cy="860146"/>
          </a:xfrm>
          <a:custGeom>
            <a:avLst/>
            <a:gdLst>
              <a:gd name="connsiteX0" fmla="*/ 0 w 887000"/>
              <a:gd name="connsiteY0" fmla="*/ 0 h 860146"/>
              <a:gd name="connsiteX1" fmla="*/ 544286 w 887000"/>
              <a:gd name="connsiteY1" fmla="*/ 326572 h 860146"/>
              <a:gd name="connsiteX2" fmla="*/ 859972 w 887000"/>
              <a:gd name="connsiteY2" fmla="*/ 816429 h 860146"/>
              <a:gd name="connsiteX3" fmla="*/ 849086 w 887000"/>
              <a:gd name="connsiteY3" fmla="*/ 805543 h 860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7000" h="860146">
                <a:moveTo>
                  <a:pt x="0" y="0"/>
                </a:moveTo>
                <a:cubicBezTo>
                  <a:pt x="200478" y="95250"/>
                  <a:pt x="400957" y="190501"/>
                  <a:pt x="544286" y="326572"/>
                </a:cubicBezTo>
                <a:cubicBezTo>
                  <a:pt x="687615" y="462643"/>
                  <a:pt x="809172" y="736601"/>
                  <a:pt x="859972" y="816429"/>
                </a:cubicBezTo>
                <a:cubicBezTo>
                  <a:pt x="910772" y="896257"/>
                  <a:pt x="879929" y="850900"/>
                  <a:pt x="849086" y="80554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733695" y="685800"/>
            <a:ext cx="75721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6629400" y="4876800"/>
            <a:ext cx="228600" cy="16328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629400" y="5143500"/>
            <a:ext cx="228600" cy="16328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6634843" y="5393872"/>
            <a:ext cx="228600" cy="16328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6863443" y="4827638"/>
            <a:ext cx="12899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Разетки</a:t>
            </a:r>
            <a:endParaRPr lang="en-US" sz="1100" dirty="0"/>
          </a:p>
        </p:txBody>
      </p:sp>
      <p:sp>
        <p:nvSpPr>
          <p:cNvPr id="36" name="TextBox 35"/>
          <p:cNvSpPr txBox="1"/>
          <p:nvPr/>
        </p:nvSpPr>
        <p:spPr>
          <a:xfrm>
            <a:off x="6863443" y="5089248"/>
            <a:ext cx="12899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Включатели</a:t>
            </a:r>
            <a:r>
              <a:rPr lang="en-US" sz="1100" dirty="0" smtClean="0"/>
              <a:t>/</a:t>
            </a:r>
            <a:r>
              <a:rPr lang="ru-RU" sz="1100" dirty="0" smtClean="0"/>
              <a:t>Выкл</a:t>
            </a:r>
            <a:endParaRPr lang="en-US" sz="1100" dirty="0"/>
          </a:p>
        </p:txBody>
      </p:sp>
      <p:sp>
        <p:nvSpPr>
          <p:cNvPr id="37" name="TextBox 36"/>
          <p:cNvSpPr txBox="1"/>
          <p:nvPr/>
        </p:nvSpPr>
        <p:spPr>
          <a:xfrm>
            <a:off x="6863443" y="5306786"/>
            <a:ext cx="12899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Лампочки</a:t>
            </a:r>
            <a:endParaRPr lang="en-US" sz="1100" dirty="0"/>
          </a:p>
        </p:txBody>
      </p:sp>
      <p:sp>
        <p:nvSpPr>
          <p:cNvPr id="38" name="Oval 37"/>
          <p:cNvSpPr/>
          <p:nvPr/>
        </p:nvSpPr>
        <p:spPr>
          <a:xfrm>
            <a:off x="2819400" y="6009001"/>
            <a:ext cx="228600" cy="16328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4490986" y="3733800"/>
            <a:ext cx="228600" cy="16328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4633129" y="1518557"/>
            <a:ext cx="228600" cy="16328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3733800" y="6009001"/>
            <a:ext cx="228600" cy="16328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962400" y="6003558"/>
            <a:ext cx="228600" cy="16328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4191000" y="6009088"/>
            <a:ext cx="228600" cy="16328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8229600" y="4267200"/>
            <a:ext cx="228600" cy="16328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8229600" y="4430486"/>
            <a:ext cx="228600" cy="16328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1082490" y="1518557"/>
            <a:ext cx="228600" cy="16328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1332223" y="1518557"/>
            <a:ext cx="228600" cy="16328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1592203" y="1518557"/>
            <a:ext cx="228600" cy="16328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573676" y="4795157"/>
            <a:ext cx="228600" cy="16328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573676" y="4593772"/>
            <a:ext cx="228600" cy="16328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582386" y="4425043"/>
            <a:ext cx="228600" cy="16328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5372100" y="152400"/>
            <a:ext cx="33909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Электромонтаж комната 1 этаж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903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1255</TotalTime>
  <Words>40</Words>
  <Application>Microsoft Office PowerPoint</Application>
  <PresentationFormat>On-screen Show (4:3)</PresentationFormat>
  <Paragraphs>23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 Isaev</dc:creator>
  <cp:lastModifiedBy>Denis Isaev</cp:lastModifiedBy>
  <cp:revision>19</cp:revision>
  <dcterms:created xsi:type="dcterms:W3CDTF">2006-08-16T00:00:00Z</dcterms:created>
  <dcterms:modified xsi:type="dcterms:W3CDTF">2017-03-22T17:09:16Z</dcterms:modified>
</cp:coreProperties>
</file>