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685800"/>
            <a:ext cx="0" cy="5179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5031432"/>
            <a:ext cx="5087984" cy="25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30143" y="5056553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62800" y="674914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26629" y="5865473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914400"/>
            <a:ext cx="45719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2895600"/>
            <a:ext cx="45719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07284" y="2160953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81600" y="685800"/>
            <a:ext cx="0" cy="2043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2" idx="2"/>
          </p:cNvCxnSpPr>
          <p:nvPr/>
        </p:nvCxnSpPr>
        <p:spPr>
          <a:xfrm flipV="1">
            <a:off x="5181600" y="2770553"/>
            <a:ext cx="1925684" cy="10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107284" y="4242552"/>
            <a:ext cx="45719" cy="814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48694" y="184847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</a:t>
            </a:r>
            <a:r>
              <a:rPr lang="en-US" sz="1200" dirty="0" smtClean="0"/>
              <a:t>/</a:t>
            </a:r>
            <a:r>
              <a:rPr lang="ru-RU" sz="1200" dirty="0" smtClean="0"/>
              <a:t>у</a:t>
            </a:r>
          </a:p>
          <a:p>
            <a:r>
              <a:rPr lang="en-US" sz="1200" dirty="0" smtClean="0"/>
              <a:t>S=4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385059" y="319077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Кухня-гостинная</a:t>
            </a:r>
          </a:p>
          <a:p>
            <a:r>
              <a:rPr lang="en-US" sz="1200" dirty="0" smtClean="0"/>
              <a:t>S=23,25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415143" y="5257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Балкон</a:t>
            </a:r>
          </a:p>
          <a:p>
            <a:r>
              <a:rPr lang="en-US" sz="1200" dirty="0" smtClean="0"/>
              <a:t>S=5,5</a:t>
            </a:r>
            <a:r>
              <a:rPr lang="ru-RU" sz="1200" dirty="0" smtClean="0"/>
              <a:t>м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914400" y="228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52800" y="3187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81000" y="685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2590800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6116684" y="5056553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26629" y="601787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Вход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5735684" y="2816272"/>
            <a:ext cx="1371600" cy="1402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735684" y="391355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5684" y="372305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6" idx="1"/>
          </p:cNvCxnSpPr>
          <p:nvPr/>
        </p:nvCxnSpPr>
        <p:spPr>
          <a:xfrm flipV="1">
            <a:off x="5735684" y="3517312"/>
            <a:ext cx="533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35684" y="3290052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35684" y="3129782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6" idx="0"/>
          </p:cNvCxnSpPr>
          <p:nvPr/>
        </p:nvCxnSpPr>
        <p:spPr>
          <a:xfrm>
            <a:off x="6421484" y="2816272"/>
            <a:ext cx="0" cy="33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573884" y="2816272"/>
            <a:ext cx="0" cy="33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726284" y="2816272"/>
            <a:ext cx="0" cy="33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26284" y="3290052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721929" y="3456352"/>
            <a:ext cx="381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26284" y="3151556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26284" y="360875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26284" y="3723053"/>
            <a:ext cx="40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726284" y="3913553"/>
            <a:ext cx="376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83729" y="396555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Лестница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5158740" y="2171839"/>
            <a:ext cx="45719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16684" y="4251010"/>
            <a:ext cx="979714" cy="772886"/>
          </a:xfrm>
          <a:custGeom>
            <a:avLst/>
            <a:gdLst>
              <a:gd name="connsiteX0" fmla="*/ 0 w 979714"/>
              <a:gd name="connsiteY0" fmla="*/ 772886 h 772886"/>
              <a:gd name="connsiteX1" fmla="*/ 239486 w 979714"/>
              <a:gd name="connsiteY1" fmla="*/ 381000 h 772886"/>
              <a:gd name="connsiteX2" fmla="*/ 381000 w 979714"/>
              <a:gd name="connsiteY2" fmla="*/ 239486 h 772886"/>
              <a:gd name="connsiteX3" fmla="*/ 979714 w 979714"/>
              <a:gd name="connsiteY3" fmla="*/ 0 h 77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9714" h="772886">
                <a:moveTo>
                  <a:pt x="0" y="772886"/>
                </a:moveTo>
                <a:cubicBezTo>
                  <a:pt x="87993" y="621393"/>
                  <a:pt x="175986" y="469900"/>
                  <a:pt x="239486" y="381000"/>
                </a:cubicBezTo>
                <a:cubicBezTo>
                  <a:pt x="302986" y="292100"/>
                  <a:pt x="257629" y="302986"/>
                  <a:pt x="381000" y="239486"/>
                </a:cubicBezTo>
                <a:cubicBezTo>
                  <a:pt x="504371" y="175986"/>
                  <a:pt x="742042" y="87993"/>
                  <a:pt x="97971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2" idx="2"/>
          </p:cNvCxnSpPr>
          <p:nvPr/>
        </p:nvCxnSpPr>
        <p:spPr>
          <a:xfrm flipH="1">
            <a:off x="4337956" y="2781439"/>
            <a:ext cx="843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4337956" y="2182725"/>
            <a:ext cx="820784" cy="598714"/>
          </a:xfrm>
          <a:custGeom>
            <a:avLst/>
            <a:gdLst>
              <a:gd name="connsiteX0" fmla="*/ 1925 w 578868"/>
              <a:gd name="connsiteY0" fmla="*/ 598714 h 598714"/>
              <a:gd name="connsiteX1" fmla="*/ 89010 w 578868"/>
              <a:gd name="connsiteY1" fmla="*/ 304800 h 598714"/>
              <a:gd name="connsiteX2" fmla="*/ 578868 w 578868"/>
              <a:gd name="connsiteY2" fmla="*/ 0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868" h="598714">
                <a:moveTo>
                  <a:pt x="1925" y="598714"/>
                </a:moveTo>
                <a:cubicBezTo>
                  <a:pt x="-2611" y="501650"/>
                  <a:pt x="-7147" y="404586"/>
                  <a:pt x="89010" y="304800"/>
                </a:cubicBezTo>
                <a:cubicBezTo>
                  <a:pt x="185167" y="205014"/>
                  <a:pt x="382017" y="102507"/>
                  <a:pt x="57886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8" idx="3"/>
          </p:cNvCxnSpPr>
          <p:nvPr/>
        </p:nvCxnSpPr>
        <p:spPr>
          <a:xfrm>
            <a:off x="7141029" y="5888333"/>
            <a:ext cx="0" cy="877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6236817" y="5930787"/>
            <a:ext cx="925983" cy="816429"/>
          </a:xfrm>
          <a:custGeom>
            <a:avLst/>
            <a:gdLst>
              <a:gd name="connsiteX0" fmla="*/ 698 w 925983"/>
              <a:gd name="connsiteY0" fmla="*/ 0 h 816429"/>
              <a:gd name="connsiteX1" fmla="*/ 44241 w 925983"/>
              <a:gd name="connsiteY1" fmla="*/ 217715 h 816429"/>
              <a:gd name="connsiteX2" fmla="*/ 283726 w 925983"/>
              <a:gd name="connsiteY2" fmla="*/ 587829 h 816429"/>
              <a:gd name="connsiteX3" fmla="*/ 925983 w 925983"/>
              <a:gd name="connsiteY3" fmla="*/ 816429 h 81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983" h="816429">
                <a:moveTo>
                  <a:pt x="698" y="0"/>
                </a:moveTo>
                <a:cubicBezTo>
                  <a:pt x="-1116" y="59872"/>
                  <a:pt x="-2930" y="119744"/>
                  <a:pt x="44241" y="217715"/>
                </a:cubicBezTo>
                <a:cubicBezTo>
                  <a:pt x="91412" y="315687"/>
                  <a:pt x="136769" y="488043"/>
                  <a:pt x="283726" y="587829"/>
                </a:cubicBezTo>
                <a:cubicBezTo>
                  <a:pt x="430683" y="687615"/>
                  <a:pt x="925983" y="816429"/>
                  <a:pt x="925983" y="8164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960119" y="685800"/>
            <a:ext cx="62026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914400" y="5867400"/>
            <a:ext cx="6237514" cy="2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7467600" y="604157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467600" y="870857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473043" y="1121229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701643" y="554995"/>
            <a:ext cx="1289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Разетки</a:t>
            </a:r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7701643" y="816605"/>
            <a:ext cx="1289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Включатели</a:t>
            </a:r>
            <a:r>
              <a:rPr lang="en-US" sz="1100" dirty="0" smtClean="0"/>
              <a:t>/</a:t>
            </a:r>
            <a:r>
              <a:rPr lang="ru-RU" sz="1100" dirty="0" smtClean="0"/>
              <a:t>Выкл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7701643" y="1034143"/>
            <a:ext cx="1289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Лампочки</a:t>
            </a:r>
            <a:endParaRPr lang="en-US" sz="1100" dirty="0"/>
          </a:p>
        </p:txBody>
      </p:sp>
      <p:sp>
        <p:nvSpPr>
          <p:cNvPr id="81" name="Oval 80"/>
          <p:cNvSpPr/>
          <p:nvPr/>
        </p:nvSpPr>
        <p:spPr>
          <a:xfrm>
            <a:off x="6482094" y="5355910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581400" y="5325346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244632" y="5325346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666015" y="4486266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344092" y="4049486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049486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638300" y="2566013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638300" y="1186544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65121" y="2574022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15492" y="1186544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549683" y="1186545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067300" y="1774510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067299" y="1562100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5061857" y="1349831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597729" y="625223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124200" y="620133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344092" y="620133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800100" y="2334419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805543" y="2508767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05543" y="2672053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976448" y="620133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415143" y="237606"/>
            <a:ext cx="829489" cy="3876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415143" y="237606"/>
            <a:ext cx="829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Электрический щит 15 квт</a:t>
            </a:r>
            <a:endParaRPr lang="en-US" sz="800" dirty="0"/>
          </a:p>
        </p:txBody>
      </p:sp>
      <p:sp>
        <p:nvSpPr>
          <p:cNvPr id="105" name="Oval 104"/>
          <p:cNvSpPr/>
          <p:nvPr/>
        </p:nvSpPr>
        <p:spPr>
          <a:xfrm>
            <a:off x="5666015" y="4974910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415646" y="4974910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154387" y="4974910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301346" y="2704790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048500" y="2182725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337956" y="152400"/>
            <a:ext cx="434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Электромонтаж кухня-гостинная</a:t>
            </a:r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5621384" y="1039586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535784" y="1039586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5610498" y="1997667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535784" y="2003111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925787" y="4962349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663983" y="4978816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4413612" y="4974910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7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305800" y="677342"/>
            <a:ext cx="38100" cy="544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1600200"/>
            <a:ext cx="7639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267700" y="1858442"/>
            <a:ext cx="76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85800" y="685800"/>
            <a:ext cx="47895" cy="5432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7976" y="5249342"/>
            <a:ext cx="45719" cy="814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8337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Балкон</a:t>
            </a:r>
          </a:p>
          <a:p>
            <a:r>
              <a:rPr lang="en-US" sz="1200" dirty="0" smtClean="0"/>
              <a:t>S=5,5</a:t>
            </a:r>
            <a:r>
              <a:rPr lang="ru-RU" sz="1200" dirty="0" smtClean="0"/>
              <a:t>м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590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Комната</a:t>
            </a:r>
          </a:p>
          <a:p>
            <a:r>
              <a:rPr lang="en-US" sz="1200" dirty="0" smtClean="0"/>
              <a:t>S=</a:t>
            </a:r>
            <a:r>
              <a:rPr lang="ru-RU" sz="1200" dirty="0" smtClean="0"/>
              <a:t>25</a:t>
            </a:r>
            <a:r>
              <a:rPr lang="en-US" sz="1200" dirty="0" smtClean="0"/>
              <a:t>,25</a:t>
            </a:r>
            <a:endParaRPr lang="en-US" sz="1200" dirty="0"/>
          </a:p>
        </p:txBody>
      </p:sp>
      <p:cxnSp>
        <p:nvCxnSpPr>
          <p:cNvPr id="14" name="Straight Connector 13"/>
          <p:cNvCxnSpPr>
            <a:stCxn id="10" idx="2"/>
          </p:cNvCxnSpPr>
          <p:nvPr/>
        </p:nvCxnSpPr>
        <p:spPr>
          <a:xfrm>
            <a:off x="710836" y="6063343"/>
            <a:ext cx="7633064" cy="54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753290" y="5257800"/>
            <a:ext cx="887000" cy="860146"/>
          </a:xfrm>
          <a:custGeom>
            <a:avLst/>
            <a:gdLst>
              <a:gd name="connsiteX0" fmla="*/ 0 w 887000"/>
              <a:gd name="connsiteY0" fmla="*/ 0 h 860146"/>
              <a:gd name="connsiteX1" fmla="*/ 544286 w 887000"/>
              <a:gd name="connsiteY1" fmla="*/ 326572 h 860146"/>
              <a:gd name="connsiteX2" fmla="*/ 859972 w 887000"/>
              <a:gd name="connsiteY2" fmla="*/ 816429 h 860146"/>
              <a:gd name="connsiteX3" fmla="*/ 849086 w 887000"/>
              <a:gd name="connsiteY3" fmla="*/ 805543 h 86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7000" h="860146">
                <a:moveTo>
                  <a:pt x="0" y="0"/>
                </a:moveTo>
                <a:cubicBezTo>
                  <a:pt x="200478" y="95250"/>
                  <a:pt x="400957" y="190501"/>
                  <a:pt x="544286" y="326572"/>
                </a:cubicBezTo>
                <a:cubicBezTo>
                  <a:pt x="687615" y="462643"/>
                  <a:pt x="809172" y="736601"/>
                  <a:pt x="859972" y="816429"/>
                </a:cubicBezTo>
                <a:cubicBezTo>
                  <a:pt x="910772" y="896257"/>
                  <a:pt x="879929" y="850900"/>
                  <a:pt x="849086" y="8055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733695" y="685800"/>
            <a:ext cx="7572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629400" y="4876800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29400" y="5143500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34843" y="5393872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63443" y="4827638"/>
            <a:ext cx="1289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Разетки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6863443" y="5089248"/>
            <a:ext cx="1289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Включатели</a:t>
            </a:r>
            <a:r>
              <a:rPr lang="en-US" sz="1100" dirty="0" smtClean="0"/>
              <a:t>/</a:t>
            </a:r>
            <a:r>
              <a:rPr lang="ru-RU" sz="1100" dirty="0" smtClean="0"/>
              <a:t>Выкл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6863443" y="5306786"/>
            <a:ext cx="1289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Лампочки</a:t>
            </a:r>
            <a:endParaRPr lang="en-US" sz="1100" dirty="0"/>
          </a:p>
        </p:txBody>
      </p:sp>
      <p:sp>
        <p:nvSpPr>
          <p:cNvPr id="38" name="Oval 37"/>
          <p:cNvSpPr/>
          <p:nvPr/>
        </p:nvSpPr>
        <p:spPr>
          <a:xfrm>
            <a:off x="2819400" y="6009001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490986" y="3733800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633129" y="1518557"/>
            <a:ext cx="228600" cy="1632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733800" y="6009001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962400" y="6003558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191000" y="6009088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229600" y="4267200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229600" y="4430486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082490" y="1518557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32223" y="1518557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92203" y="1518557"/>
            <a:ext cx="228600" cy="1632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676" y="4795157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73676" y="4593772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2386" y="4425043"/>
            <a:ext cx="228600" cy="1632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372100" y="152400"/>
            <a:ext cx="3390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Электромонтаж комната 1 этаж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0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40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Isaev</dc:creator>
  <cp:lastModifiedBy>Denis Isaev</cp:lastModifiedBy>
  <cp:revision>19</cp:revision>
  <dcterms:created xsi:type="dcterms:W3CDTF">2006-08-16T00:00:00Z</dcterms:created>
  <dcterms:modified xsi:type="dcterms:W3CDTF">2017-03-22T17:09:16Z</dcterms:modified>
</cp:coreProperties>
</file>