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44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05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59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2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74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45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81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68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15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6DE1-3CB8-4F85-B9C0-5F22ADFEBB00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6FB8-1938-484B-8994-AB1F9ED4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5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02" y="212035"/>
            <a:ext cx="51435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15" y="212035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52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Касторская</dc:creator>
  <cp:lastModifiedBy>Любовь Касторская</cp:lastModifiedBy>
  <cp:revision>1</cp:revision>
  <dcterms:created xsi:type="dcterms:W3CDTF">2018-05-06T19:41:13Z</dcterms:created>
  <dcterms:modified xsi:type="dcterms:W3CDTF">2018-05-06T19:44:14Z</dcterms:modified>
</cp:coreProperties>
</file>