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5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3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3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2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71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3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15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4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1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0886-9A41-4607-A7F6-28DBD71C68B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F3C65-130D-4285-9FC7-907CC101E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5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2816" y="121454"/>
            <a:ext cx="12961440" cy="72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607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</cp:revision>
  <dcterms:created xsi:type="dcterms:W3CDTF">2019-02-24T15:09:21Z</dcterms:created>
  <dcterms:modified xsi:type="dcterms:W3CDTF">2019-02-24T15:11:11Z</dcterms:modified>
</cp:coreProperties>
</file>