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diagrams/data42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diagrams/data43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diagrams/data44.xml" ContentType="application/vnd.openxmlformats-officedocument.drawingml.diagramData+xml"/>
  <Override PartName="/ppt/diagrams/layout44.xml" ContentType="application/vnd.openxmlformats-officedocument.drawingml.diagramLayout+xml"/>
  <Override PartName="/ppt/diagrams/quickStyle44.xml" ContentType="application/vnd.openxmlformats-officedocument.drawingml.diagramStyle+xml"/>
  <Override PartName="/ppt/diagrams/colors44.xml" ContentType="application/vnd.openxmlformats-officedocument.drawingml.diagramColors+xml"/>
  <Override PartName="/ppt/diagrams/drawing44.xml" ContentType="application/vnd.ms-office.drawingml.diagramDrawing+xml"/>
  <Override PartName="/ppt/diagrams/data45.xml" ContentType="application/vnd.openxmlformats-officedocument.drawingml.diagramData+xml"/>
  <Override PartName="/ppt/diagrams/layout45.xml" ContentType="application/vnd.openxmlformats-officedocument.drawingml.diagramLayout+xml"/>
  <Override PartName="/ppt/diagrams/quickStyle45.xml" ContentType="application/vnd.openxmlformats-officedocument.drawingml.diagramStyle+xml"/>
  <Override PartName="/ppt/diagrams/colors45.xml" ContentType="application/vnd.openxmlformats-officedocument.drawingml.diagramColors+xml"/>
  <Override PartName="/ppt/diagrams/drawing45.xml" ContentType="application/vnd.ms-office.drawingml.diagramDrawing+xml"/>
  <Override PartName="/ppt/diagrams/data46.xml" ContentType="application/vnd.openxmlformats-officedocument.drawingml.diagramData+xml"/>
  <Override PartName="/ppt/diagrams/layout46.xml" ContentType="application/vnd.openxmlformats-officedocument.drawingml.diagramLayout+xml"/>
  <Override PartName="/ppt/diagrams/quickStyle46.xml" ContentType="application/vnd.openxmlformats-officedocument.drawingml.diagramStyle+xml"/>
  <Override PartName="/ppt/diagrams/colors46.xml" ContentType="application/vnd.openxmlformats-officedocument.drawingml.diagramColors+xml"/>
  <Override PartName="/ppt/diagrams/drawing46.xml" ContentType="application/vnd.ms-office.drawingml.diagramDrawing+xml"/>
  <Override PartName="/ppt/diagrams/data47.xml" ContentType="application/vnd.openxmlformats-officedocument.drawingml.diagramData+xml"/>
  <Override PartName="/ppt/diagrams/layout47.xml" ContentType="application/vnd.openxmlformats-officedocument.drawingml.diagramLayout+xml"/>
  <Override PartName="/ppt/diagrams/quickStyle47.xml" ContentType="application/vnd.openxmlformats-officedocument.drawingml.diagramStyle+xml"/>
  <Override PartName="/ppt/diagrams/colors47.xml" ContentType="application/vnd.openxmlformats-officedocument.drawingml.diagramColors+xml"/>
  <Override PartName="/ppt/diagrams/drawing47.xml" ContentType="application/vnd.ms-office.drawingml.diagramDrawing+xml"/>
  <Override PartName="/ppt/diagrams/data48.xml" ContentType="application/vnd.openxmlformats-officedocument.drawingml.diagramData+xml"/>
  <Override PartName="/ppt/diagrams/layout48.xml" ContentType="application/vnd.openxmlformats-officedocument.drawingml.diagramLayout+xml"/>
  <Override PartName="/ppt/diagrams/quickStyle48.xml" ContentType="application/vnd.openxmlformats-officedocument.drawingml.diagramStyle+xml"/>
  <Override PartName="/ppt/diagrams/colors48.xml" ContentType="application/vnd.openxmlformats-officedocument.drawingml.diagramColors+xml"/>
  <Override PartName="/ppt/diagrams/drawing48.xml" ContentType="application/vnd.ms-office.drawingml.diagramDrawing+xml"/>
  <Override PartName="/ppt/diagrams/data49.xml" ContentType="application/vnd.openxmlformats-officedocument.drawingml.diagramData+xml"/>
  <Override PartName="/ppt/diagrams/layout49.xml" ContentType="application/vnd.openxmlformats-officedocument.drawingml.diagramLayout+xml"/>
  <Override PartName="/ppt/diagrams/quickStyle49.xml" ContentType="application/vnd.openxmlformats-officedocument.drawingml.diagramStyle+xml"/>
  <Override PartName="/ppt/diagrams/colors49.xml" ContentType="application/vnd.openxmlformats-officedocument.drawingml.diagramColors+xml"/>
  <Override PartName="/ppt/diagrams/drawing49.xml" ContentType="application/vnd.ms-office.drawingml.diagramDrawing+xml"/>
  <Override PartName="/ppt/diagrams/data50.xml" ContentType="application/vnd.openxmlformats-officedocument.drawingml.diagramData+xml"/>
  <Override PartName="/ppt/diagrams/layout50.xml" ContentType="application/vnd.openxmlformats-officedocument.drawingml.diagramLayout+xml"/>
  <Override PartName="/ppt/diagrams/quickStyle50.xml" ContentType="application/vnd.openxmlformats-officedocument.drawingml.diagramStyle+xml"/>
  <Override PartName="/ppt/diagrams/colors50.xml" ContentType="application/vnd.openxmlformats-officedocument.drawingml.diagramColors+xml"/>
  <Override PartName="/ppt/diagrams/drawing50.xml" ContentType="application/vnd.ms-office.drawingml.diagramDrawing+xml"/>
  <Override PartName="/ppt/diagrams/data51.xml" ContentType="application/vnd.openxmlformats-officedocument.drawingml.diagramData+xml"/>
  <Override PartName="/ppt/diagrams/layout51.xml" ContentType="application/vnd.openxmlformats-officedocument.drawingml.diagramLayout+xml"/>
  <Override PartName="/ppt/diagrams/quickStyle51.xml" ContentType="application/vnd.openxmlformats-officedocument.drawingml.diagramStyle+xml"/>
  <Override PartName="/ppt/diagrams/colors51.xml" ContentType="application/vnd.openxmlformats-officedocument.drawingml.diagramColors+xml"/>
  <Override PartName="/ppt/diagrams/drawing51.xml" ContentType="application/vnd.ms-office.drawingml.diagramDrawing+xml"/>
  <Override PartName="/ppt/diagrams/data52.xml" ContentType="application/vnd.openxmlformats-officedocument.drawingml.diagramData+xml"/>
  <Override PartName="/ppt/diagrams/layout52.xml" ContentType="application/vnd.openxmlformats-officedocument.drawingml.diagramLayout+xml"/>
  <Override PartName="/ppt/diagrams/quickStyle52.xml" ContentType="application/vnd.openxmlformats-officedocument.drawingml.diagramStyle+xml"/>
  <Override PartName="/ppt/diagrams/colors52.xml" ContentType="application/vnd.openxmlformats-officedocument.drawingml.diagramColors+xml"/>
  <Override PartName="/ppt/diagrams/drawing52.xml" ContentType="application/vnd.ms-office.drawingml.diagramDrawing+xml"/>
  <Override PartName="/ppt/diagrams/data53.xml" ContentType="application/vnd.openxmlformats-officedocument.drawingml.diagramData+xml"/>
  <Override PartName="/ppt/diagrams/layout53.xml" ContentType="application/vnd.openxmlformats-officedocument.drawingml.diagramLayout+xml"/>
  <Override PartName="/ppt/diagrams/quickStyle53.xml" ContentType="application/vnd.openxmlformats-officedocument.drawingml.diagramStyle+xml"/>
  <Override PartName="/ppt/diagrams/colors53.xml" ContentType="application/vnd.openxmlformats-officedocument.drawingml.diagramColors+xml"/>
  <Override PartName="/ppt/diagrams/drawing53.xml" ContentType="application/vnd.ms-office.drawingml.diagramDrawing+xml"/>
  <Override PartName="/ppt/diagrams/data54.xml" ContentType="application/vnd.openxmlformats-officedocument.drawingml.diagramData+xml"/>
  <Override PartName="/ppt/diagrams/layout54.xml" ContentType="application/vnd.openxmlformats-officedocument.drawingml.diagramLayout+xml"/>
  <Override PartName="/ppt/diagrams/quickStyle54.xml" ContentType="application/vnd.openxmlformats-officedocument.drawingml.diagramStyle+xml"/>
  <Override PartName="/ppt/diagrams/colors54.xml" ContentType="application/vnd.openxmlformats-officedocument.drawingml.diagramColors+xml"/>
  <Override PartName="/ppt/diagrams/drawing54.xml" ContentType="application/vnd.ms-office.drawingml.diagramDrawing+xml"/>
  <Override PartName="/ppt/diagrams/data55.xml" ContentType="application/vnd.openxmlformats-officedocument.drawingml.diagramData+xml"/>
  <Override PartName="/ppt/diagrams/layout55.xml" ContentType="application/vnd.openxmlformats-officedocument.drawingml.diagramLayout+xml"/>
  <Override PartName="/ppt/diagrams/quickStyle55.xml" ContentType="application/vnd.openxmlformats-officedocument.drawingml.diagramStyle+xml"/>
  <Override PartName="/ppt/diagrams/colors55.xml" ContentType="application/vnd.openxmlformats-officedocument.drawingml.diagramColors+xml"/>
  <Override PartName="/ppt/diagrams/drawing55.xml" ContentType="application/vnd.ms-office.drawingml.diagramDrawing+xml"/>
  <Override PartName="/ppt/diagrams/data56.xml" ContentType="application/vnd.openxmlformats-officedocument.drawingml.diagramData+xml"/>
  <Override PartName="/ppt/diagrams/layout56.xml" ContentType="application/vnd.openxmlformats-officedocument.drawingml.diagramLayout+xml"/>
  <Override PartName="/ppt/diagrams/quickStyle56.xml" ContentType="application/vnd.openxmlformats-officedocument.drawingml.diagramStyle+xml"/>
  <Override PartName="/ppt/diagrams/colors56.xml" ContentType="application/vnd.openxmlformats-officedocument.drawingml.diagramColors+xml"/>
  <Override PartName="/ppt/diagrams/drawing56.xml" ContentType="application/vnd.ms-office.drawingml.diagramDrawing+xml"/>
  <Override PartName="/ppt/diagrams/data57.xml" ContentType="application/vnd.openxmlformats-officedocument.drawingml.diagramData+xml"/>
  <Override PartName="/ppt/diagrams/layout57.xml" ContentType="application/vnd.openxmlformats-officedocument.drawingml.diagramLayout+xml"/>
  <Override PartName="/ppt/diagrams/quickStyle57.xml" ContentType="application/vnd.openxmlformats-officedocument.drawingml.diagramStyle+xml"/>
  <Override PartName="/ppt/diagrams/colors57.xml" ContentType="application/vnd.openxmlformats-officedocument.drawingml.diagramColors+xml"/>
  <Override PartName="/ppt/diagrams/drawing5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6" r:id="rId3"/>
    <p:sldId id="287" r:id="rId4"/>
    <p:sldId id="288" r:id="rId5"/>
    <p:sldId id="290" r:id="rId6"/>
    <p:sldId id="294" r:id="rId7"/>
    <p:sldId id="296" r:id="rId8"/>
    <p:sldId id="298" r:id="rId9"/>
    <p:sldId id="300" r:id="rId10"/>
    <p:sldId id="301" r:id="rId11"/>
    <p:sldId id="302" r:id="rId12"/>
    <p:sldId id="303" r:id="rId13"/>
    <p:sldId id="259" r:id="rId14"/>
    <p:sldId id="261" r:id="rId15"/>
    <p:sldId id="263" r:id="rId16"/>
    <p:sldId id="265" r:id="rId17"/>
    <p:sldId id="267" r:id="rId18"/>
    <p:sldId id="268" r:id="rId19"/>
    <p:sldId id="269" r:id="rId20"/>
    <p:sldId id="271" r:id="rId21"/>
    <p:sldId id="272" r:id="rId22"/>
    <p:sldId id="273" r:id="rId23"/>
    <p:sldId id="275" r:id="rId24"/>
    <p:sldId id="277" r:id="rId25"/>
    <p:sldId id="306" r:id="rId26"/>
    <p:sldId id="282" r:id="rId27"/>
    <p:sldId id="336" r:id="rId28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  <a:srgbClr val="D1FBF7"/>
    <a:srgbClr val="10D0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179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3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F5B9AE-501B-4AC5-8C25-F7421572B21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E25227-3187-4FE4-A915-5BE0A66BC8AD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r>
            <a:rPr lang="ru-RU" b="1" dirty="0">
              <a:solidFill>
                <a:srgbClr val="008080"/>
              </a:solidFill>
              <a:latin typeface="Montserrat" panose="00000500000000000000" pitchFamily="2" charset="-52"/>
            </a:rPr>
            <a:t>1. </a:t>
          </a:r>
          <a:endParaRPr lang="ru-RU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8CD77FCD-DFE0-4722-9665-64FA91AECA83}" type="parTrans" cxnId="{893652A9-CC5A-4576-BFD3-A0A9AC03F80B}">
      <dgm:prSet/>
      <dgm:spPr/>
      <dgm:t>
        <a:bodyPr/>
        <a:lstStyle/>
        <a:p>
          <a:endParaRPr lang="ru-RU"/>
        </a:p>
      </dgm:t>
    </dgm:pt>
    <dgm:pt modelId="{33A400D6-1856-4E29-A520-94914363BB57}" type="sibTrans" cxnId="{893652A9-CC5A-4576-BFD3-A0A9AC03F80B}">
      <dgm:prSet/>
      <dgm:spPr/>
      <dgm:t>
        <a:bodyPr/>
        <a:lstStyle/>
        <a:p>
          <a:endParaRPr lang="ru-RU"/>
        </a:p>
      </dgm:t>
    </dgm:pt>
    <dgm:pt modelId="{DCAC0037-A100-4C35-817B-89039E007044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r>
            <a:rPr lang="ru-RU" b="1" dirty="0">
              <a:solidFill>
                <a:srgbClr val="008080"/>
              </a:solidFill>
              <a:latin typeface="Montserrat" panose="00000500000000000000" pitchFamily="2" charset="-52"/>
            </a:rPr>
            <a:t>2. </a:t>
          </a:r>
          <a:endParaRPr lang="ru-RU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768890B7-A99A-4B69-9566-FD5EAE76F3AD}" type="parTrans" cxnId="{44241AE3-D17B-449A-BB2F-9D361DEF30EF}">
      <dgm:prSet/>
      <dgm:spPr/>
      <dgm:t>
        <a:bodyPr/>
        <a:lstStyle/>
        <a:p>
          <a:endParaRPr lang="ru-RU"/>
        </a:p>
      </dgm:t>
    </dgm:pt>
    <dgm:pt modelId="{F86EF287-A18B-4B13-9CD3-519A50E5CA11}" type="sibTrans" cxnId="{44241AE3-D17B-449A-BB2F-9D361DEF30EF}">
      <dgm:prSet/>
      <dgm:spPr/>
      <dgm:t>
        <a:bodyPr/>
        <a:lstStyle/>
        <a:p>
          <a:endParaRPr lang="ru-RU"/>
        </a:p>
      </dgm:t>
    </dgm:pt>
    <dgm:pt modelId="{FC68F5F4-03FC-4F26-A094-8020892B2F9E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r>
            <a:rPr lang="ru-RU" b="1" dirty="0">
              <a:solidFill>
                <a:srgbClr val="008080"/>
              </a:solidFill>
              <a:latin typeface="Montserrat" panose="00000500000000000000" pitchFamily="2" charset="-52"/>
            </a:rPr>
            <a:t>3. </a:t>
          </a:r>
          <a:endParaRPr lang="ru-RU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CC1CEFF9-3CCB-4E83-BF55-F3C4D5F7B98D}" type="parTrans" cxnId="{6CC2E71E-FACA-4587-875F-41A34DFBE871}">
      <dgm:prSet/>
      <dgm:spPr/>
      <dgm:t>
        <a:bodyPr/>
        <a:lstStyle/>
        <a:p>
          <a:endParaRPr lang="ru-RU"/>
        </a:p>
      </dgm:t>
    </dgm:pt>
    <dgm:pt modelId="{D1155E42-9928-43D4-AAAE-B62220FEEB8B}" type="sibTrans" cxnId="{6CC2E71E-FACA-4587-875F-41A34DFBE871}">
      <dgm:prSet/>
      <dgm:spPr/>
      <dgm:t>
        <a:bodyPr/>
        <a:lstStyle/>
        <a:p>
          <a:endParaRPr lang="ru-RU"/>
        </a:p>
      </dgm:t>
    </dgm:pt>
    <dgm:pt modelId="{27C830BF-51B5-4F2A-83F1-CBD23E459F88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r>
            <a:rPr lang="ru-RU" b="1" dirty="0">
              <a:solidFill>
                <a:srgbClr val="008080"/>
              </a:solidFill>
              <a:latin typeface="Montserrat" panose="00000500000000000000" pitchFamily="2" charset="-52"/>
            </a:rPr>
            <a:t>4. </a:t>
          </a:r>
          <a:endParaRPr lang="ru-RU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37F1BC96-453E-4897-8122-56D054E56BDD}" type="parTrans" cxnId="{E1E3DB37-E6D6-4931-9250-971E7462CAFC}">
      <dgm:prSet/>
      <dgm:spPr/>
      <dgm:t>
        <a:bodyPr/>
        <a:lstStyle/>
        <a:p>
          <a:endParaRPr lang="ru-RU"/>
        </a:p>
      </dgm:t>
    </dgm:pt>
    <dgm:pt modelId="{8EE150D3-9F9D-4987-9A8B-A395F2FFCC26}" type="sibTrans" cxnId="{E1E3DB37-E6D6-4931-9250-971E7462CAFC}">
      <dgm:prSet/>
      <dgm:spPr/>
      <dgm:t>
        <a:bodyPr/>
        <a:lstStyle/>
        <a:p>
          <a:endParaRPr lang="ru-RU"/>
        </a:p>
      </dgm:t>
    </dgm:pt>
    <dgm:pt modelId="{F4FFE6BD-83E9-41D3-8B9A-0E183EC29437}" type="pres">
      <dgm:prSet presAssocID="{E8F5B9AE-501B-4AC5-8C25-F7421572B215}" presName="linear" presStyleCnt="0">
        <dgm:presLayoutVars>
          <dgm:animLvl val="lvl"/>
          <dgm:resizeHandles val="exact"/>
        </dgm:presLayoutVars>
      </dgm:prSet>
      <dgm:spPr/>
    </dgm:pt>
    <dgm:pt modelId="{FAF96C81-C4BA-4F39-8986-B315F37CAD21}" type="pres">
      <dgm:prSet presAssocID="{A1E25227-3187-4FE4-A915-5BE0A66BC8A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6C16CDA-63C7-408C-9CEA-4CCCA559F553}" type="pres">
      <dgm:prSet presAssocID="{33A400D6-1856-4E29-A520-94914363BB57}" presName="spacer" presStyleCnt="0"/>
      <dgm:spPr/>
    </dgm:pt>
    <dgm:pt modelId="{200848DB-8EA5-4580-8DC7-4D5EAE4BAC2F}" type="pres">
      <dgm:prSet presAssocID="{DCAC0037-A100-4C35-817B-89039E00704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DC6F38D-725F-4EDE-B9C3-10EC3F9A64C1}" type="pres">
      <dgm:prSet presAssocID="{F86EF287-A18B-4B13-9CD3-519A50E5CA11}" presName="spacer" presStyleCnt="0"/>
      <dgm:spPr/>
    </dgm:pt>
    <dgm:pt modelId="{39F45300-9166-49EF-8016-F9731FE93E7E}" type="pres">
      <dgm:prSet presAssocID="{FC68F5F4-03FC-4F26-A094-8020892B2F9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C1602C2-F738-4D82-A22C-21965D0C552C}" type="pres">
      <dgm:prSet presAssocID="{D1155E42-9928-43D4-AAAE-B62220FEEB8B}" presName="spacer" presStyleCnt="0"/>
      <dgm:spPr/>
    </dgm:pt>
    <dgm:pt modelId="{1A2DE56A-7EAF-4156-B55C-91D259FC0DB8}" type="pres">
      <dgm:prSet presAssocID="{27C830BF-51B5-4F2A-83F1-CBD23E459F88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0932E70F-5A09-4DBA-86A5-4451FCA5D30A}" type="presOf" srcId="{27C830BF-51B5-4F2A-83F1-CBD23E459F88}" destId="{1A2DE56A-7EAF-4156-B55C-91D259FC0DB8}" srcOrd="0" destOrd="0" presId="urn:microsoft.com/office/officeart/2005/8/layout/vList2"/>
    <dgm:cxn modelId="{6CC2E71E-FACA-4587-875F-41A34DFBE871}" srcId="{E8F5B9AE-501B-4AC5-8C25-F7421572B215}" destId="{FC68F5F4-03FC-4F26-A094-8020892B2F9E}" srcOrd="2" destOrd="0" parTransId="{CC1CEFF9-3CCB-4E83-BF55-F3C4D5F7B98D}" sibTransId="{D1155E42-9928-43D4-AAAE-B62220FEEB8B}"/>
    <dgm:cxn modelId="{E1E3DB37-E6D6-4931-9250-971E7462CAFC}" srcId="{E8F5B9AE-501B-4AC5-8C25-F7421572B215}" destId="{27C830BF-51B5-4F2A-83F1-CBD23E459F88}" srcOrd="3" destOrd="0" parTransId="{37F1BC96-453E-4897-8122-56D054E56BDD}" sibTransId="{8EE150D3-9F9D-4987-9A8B-A395F2FFCC26}"/>
    <dgm:cxn modelId="{29D2188C-2632-4EB2-83C5-A59176F92446}" type="presOf" srcId="{A1E25227-3187-4FE4-A915-5BE0A66BC8AD}" destId="{FAF96C81-C4BA-4F39-8986-B315F37CAD21}" srcOrd="0" destOrd="0" presId="urn:microsoft.com/office/officeart/2005/8/layout/vList2"/>
    <dgm:cxn modelId="{893652A9-CC5A-4576-BFD3-A0A9AC03F80B}" srcId="{E8F5B9AE-501B-4AC5-8C25-F7421572B215}" destId="{A1E25227-3187-4FE4-A915-5BE0A66BC8AD}" srcOrd="0" destOrd="0" parTransId="{8CD77FCD-DFE0-4722-9665-64FA91AECA83}" sibTransId="{33A400D6-1856-4E29-A520-94914363BB57}"/>
    <dgm:cxn modelId="{7CC68CDD-D0AA-455F-8A76-94AEDF4E368B}" type="presOf" srcId="{FC68F5F4-03FC-4F26-A094-8020892B2F9E}" destId="{39F45300-9166-49EF-8016-F9731FE93E7E}" srcOrd="0" destOrd="0" presId="urn:microsoft.com/office/officeart/2005/8/layout/vList2"/>
    <dgm:cxn modelId="{44241AE3-D17B-449A-BB2F-9D361DEF30EF}" srcId="{E8F5B9AE-501B-4AC5-8C25-F7421572B215}" destId="{DCAC0037-A100-4C35-817B-89039E007044}" srcOrd="1" destOrd="0" parTransId="{768890B7-A99A-4B69-9566-FD5EAE76F3AD}" sibTransId="{F86EF287-A18B-4B13-9CD3-519A50E5CA11}"/>
    <dgm:cxn modelId="{D2A4ACE3-E7F1-42FF-B40C-9B4EA04EECC2}" type="presOf" srcId="{E8F5B9AE-501B-4AC5-8C25-F7421572B215}" destId="{F4FFE6BD-83E9-41D3-8B9A-0E183EC29437}" srcOrd="0" destOrd="0" presId="urn:microsoft.com/office/officeart/2005/8/layout/vList2"/>
    <dgm:cxn modelId="{B3C499EB-9B15-402B-867F-923279968BC5}" type="presOf" srcId="{DCAC0037-A100-4C35-817B-89039E007044}" destId="{200848DB-8EA5-4580-8DC7-4D5EAE4BAC2F}" srcOrd="0" destOrd="0" presId="urn:microsoft.com/office/officeart/2005/8/layout/vList2"/>
    <dgm:cxn modelId="{B5424CC8-F515-4706-8EF5-E9ABAA4DD889}" type="presParOf" srcId="{F4FFE6BD-83E9-41D3-8B9A-0E183EC29437}" destId="{FAF96C81-C4BA-4F39-8986-B315F37CAD21}" srcOrd="0" destOrd="0" presId="urn:microsoft.com/office/officeart/2005/8/layout/vList2"/>
    <dgm:cxn modelId="{96444FF5-8949-4BC1-9204-CE97C63F84A1}" type="presParOf" srcId="{F4FFE6BD-83E9-41D3-8B9A-0E183EC29437}" destId="{F6C16CDA-63C7-408C-9CEA-4CCCA559F553}" srcOrd="1" destOrd="0" presId="urn:microsoft.com/office/officeart/2005/8/layout/vList2"/>
    <dgm:cxn modelId="{78B5125B-37A3-4BC6-B0AB-E1A0D7955902}" type="presParOf" srcId="{F4FFE6BD-83E9-41D3-8B9A-0E183EC29437}" destId="{200848DB-8EA5-4580-8DC7-4D5EAE4BAC2F}" srcOrd="2" destOrd="0" presId="urn:microsoft.com/office/officeart/2005/8/layout/vList2"/>
    <dgm:cxn modelId="{AD75095B-B1D9-42F7-B843-20CEEC29B8DD}" type="presParOf" srcId="{F4FFE6BD-83E9-41D3-8B9A-0E183EC29437}" destId="{BDC6F38D-725F-4EDE-B9C3-10EC3F9A64C1}" srcOrd="3" destOrd="0" presId="urn:microsoft.com/office/officeart/2005/8/layout/vList2"/>
    <dgm:cxn modelId="{682F2B2B-BCEF-4CBC-ADE5-079A3F5F482C}" type="presParOf" srcId="{F4FFE6BD-83E9-41D3-8B9A-0E183EC29437}" destId="{39F45300-9166-49EF-8016-F9731FE93E7E}" srcOrd="4" destOrd="0" presId="urn:microsoft.com/office/officeart/2005/8/layout/vList2"/>
    <dgm:cxn modelId="{75F4AD87-4A7F-4673-8279-92A62F7FACF2}" type="presParOf" srcId="{F4FFE6BD-83E9-41D3-8B9A-0E183EC29437}" destId="{1C1602C2-F738-4D82-A22C-21965D0C552C}" srcOrd="5" destOrd="0" presId="urn:microsoft.com/office/officeart/2005/8/layout/vList2"/>
    <dgm:cxn modelId="{D53F0EC6-BDB4-46FE-A4FF-C3358F40BDAA}" type="presParOf" srcId="{F4FFE6BD-83E9-41D3-8B9A-0E183EC29437}" destId="{1A2DE56A-7EAF-4156-B55C-91D259FC0DB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654410-80EE-4AA6-8510-B96076C1DAE1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DD42F48-9B25-467D-9001-1CA665B3CC34}">
      <dgm:prSet/>
      <dgm:spPr>
        <a:solidFill>
          <a:srgbClr val="10D0BC"/>
        </a:solidFill>
      </dgm:spPr>
      <dgm:t>
        <a:bodyPr/>
        <a:lstStyle/>
        <a:p>
          <a:pPr rtl="0"/>
          <a:r>
            <a:rPr lang="ru-RU" b="1" dirty="0">
              <a:latin typeface="Montserrat" panose="00000500000000000000" pitchFamily="2" charset="-52"/>
            </a:rPr>
            <a:t>В переводе с греческого обозначает «повествование», «рассказ». ….</a:t>
          </a:r>
        </a:p>
        <a:p>
          <a:pPr rtl="0"/>
          <a:endParaRPr lang="ru-RU" b="1" dirty="0">
            <a:latin typeface="Montserrat" panose="00000500000000000000" pitchFamily="2" charset="-52"/>
          </a:endParaRPr>
        </a:p>
      </dgm:t>
    </dgm:pt>
    <dgm:pt modelId="{7BAC8EA8-6B54-4401-8D7A-2ABDCDC568F9}" type="parTrans" cxnId="{786B9B83-CBC3-4FBE-BF5F-F35ED353644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476B760-64AB-48D4-B88C-43362AA6343E}" type="sibTrans" cxnId="{786B9B83-CBC3-4FBE-BF5F-F35ED353644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71D748F-3659-4F38-907B-3BE76D3320A9}">
      <dgm:prSet/>
      <dgm:spPr>
        <a:solidFill>
          <a:srgbClr val="B0E6CC"/>
        </a:solidFill>
      </dgm:spPr>
      <dgm:t>
        <a:bodyPr/>
        <a:lstStyle/>
        <a:p>
          <a:pPr rtl="0"/>
          <a:endParaRPr lang="ru-RU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0128DB89-5A4D-49D1-A80B-1EB31A4D8792}" type="parTrans" cxnId="{EAEF1265-8091-4C90-82F3-569E4666B00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7C8306F-0587-46EA-B408-82B152D2A906}" type="sibTrans" cxnId="{EAEF1265-8091-4C90-82F3-569E4666B00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A0BFB59-B3BF-4811-8182-2FF1A6840BCF}">
      <dgm:prSet/>
      <dgm:spPr>
        <a:solidFill>
          <a:srgbClr val="B7F1FF"/>
        </a:solidFill>
      </dgm:spPr>
      <dgm:t>
        <a:bodyPr/>
        <a:lstStyle/>
        <a:p>
          <a:pPr rtl="0"/>
          <a:endParaRPr lang="ru-RU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F76E872A-0B60-43B0-BB61-AA069F4A85F4}" type="parTrans" cxnId="{F2E030CA-00FD-40D6-BCF7-9BB35099065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A880E9E-6B55-4187-8DBC-CFDD52D2A750}" type="sibTrans" cxnId="{F2E030CA-00FD-40D6-BCF7-9BB35099065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3B26894-D318-4FF5-8F10-39EEE5101974}" type="pres">
      <dgm:prSet presAssocID="{81654410-80EE-4AA6-8510-B96076C1DAE1}" presName="linear" presStyleCnt="0">
        <dgm:presLayoutVars>
          <dgm:animLvl val="lvl"/>
          <dgm:resizeHandles val="exact"/>
        </dgm:presLayoutVars>
      </dgm:prSet>
      <dgm:spPr/>
    </dgm:pt>
    <dgm:pt modelId="{B892FC59-0945-466F-8FD5-DE104C91E17B}" type="pres">
      <dgm:prSet presAssocID="{CDD42F48-9B25-467D-9001-1CA665B3CC3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BBE05D8-5309-49E5-A911-42390ECD6FB1}" type="pres">
      <dgm:prSet presAssocID="{9476B760-64AB-48D4-B88C-43362AA6343E}" presName="spacer" presStyleCnt="0"/>
      <dgm:spPr/>
    </dgm:pt>
    <dgm:pt modelId="{5AE1FAC6-1D51-4089-B4CC-619F5E65AA4E}" type="pres">
      <dgm:prSet presAssocID="{B71D748F-3659-4F38-907B-3BE76D3320A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4060864-E511-4398-8472-66C2F1C3EF0F}" type="pres">
      <dgm:prSet presAssocID="{87C8306F-0587-46EA-B408-82B152D2A906}" presName="spacer" presStyleCnt="0"/>
      <dgm:spPr/>
    </dgm:pt>
    <dgm:pt modelId="{F51DF3E8-5C68-47E8-9FA3-E4EB23122490}" type="pres">
      <dgm:prSet presAssocID="{0A0BFB59-B3BF-4811-8182-2FF1A6840BCF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F1CB0826-54BB-4833-AEE5-DC2C60C0F511}" type="presOf" srcId="{CDD42F48-9B25-467D-9001-1CA665B3CC34}" destId="{B892FC59-0945-466F-8FD5-DE104C91E17B}" srcOrd="0" destOrd="0" presId="urn:microsoft.com/office/officeart/2005/8/layout/vList2"/>
    <dgm:cxn modelId="{F94CC633-84E2-4C24-B4FB-A7221AB54C1F}" type="presOf" srcId="{0A0BFB59-B3BF-4811-8182-2FF1A6840BCF}" destId="{F51DF3E8-5C68-47E8-9FA3-E4EB23122490}" srcOrd="0" destOrd="0" presId="urn:microsoft.com/office/officeart/2005/8/layout/vList2"/>
    <dgm:cxn modelId="{EAEF1265-8091-4C90-82F3-569E4666B007}" srcId="{81654410-80EE-4AA6-8510-B96076C1DAE1}" destId="{B71D748F-3659-4F38-907B-3BE76D3320A9}" srcOrd="1" destOrd="0" parTransId="{0128DB89-5A4D-49D1-A80B-1EB31A4D8792}" sibTransId="{87C8306F-0587-46EA-B408-82B152D2A906}"/>
    <dgm:cxn modelId="{786B9B83-CBC3-4FBE-BF5F-F35ED3536447}" srcId="{81654410-80EE-4AA6-8510-B96076C1DAE1}" destId="{CDD42F48-9B25-467D-9001-1CA665B3CC34}" srcOrd="0" destOrd="0" parTransId="{7BAC8EA8-6B54-4401-8D7A-2ABDCDC568F9}" sibTransId="{9476B760-64AB-48D4-B88C-43362AA6343E}"/>
    <dgm:cxn modelId="{9668B083-20B1-47B3-83AC-DE11E7811F46}" type="presOf" srcId="{81654410-80EE-4AA6-8510-B96076C1DAE1}" destId="{B3B26894-D318-4FF5-8F10-39EEE5101974}" srcOrd="0" destOrd="0" presId="urn:microsoft.com/office/officeart/2005/8/layout/vList2"/>
    <dgm:cxn modelId="{78C63E96-85AF-4E14-B42C-3FF9955BCD81}" type="presOf" srcId="{B71D748F-3659-4F38-907B-3BE76D3320A9}" destId="{5AE1FAC6-1D51-4089-B4CC-619F5E65AA4E}" srcOrd="0" destOrd="0" presId="urn:microsoft.com/office/officeart/2005/8/layout/vList2"/>
    <dgm:cxn modelId="{F2E030CA-00FD-40D6-BCF7-9BB350990658}" srcId="{81654410-80EE-4AA6-8510-B96076C1DAE1}" destId="{0A0BFB59-B3BF-4811-8182-2FF1A6840BCF}" srcOrd="2" destOrd="0" parTransId="{F76E872A-0B60-43B0-BB61-AA069F4A85F4}" sibTransId="{7A880E9E-6B55-4187-8DBC-CFDD52D2A750}"/>
    <dgm:cxn modelId="{E1E808B9-8D99-45F2-AF8E-9119C119135F}" type="presParOf" srcId="{B3B26894-D318-4FF5-8F10-39EEE5101974}" destId="{B892FC59-0945-466F-8FD5-DE104C91E17B}" srcOrd="0" destOrd="0" presId="urn:microsoft.com/office/officeart/2005/8/layout/vList2"/>
    <dgm:cxn modelId="{E32ED544-F71F-4B05-BAD0-7CC4E10DED86}" type="presParOf" srcId="{B3B26894-D318-4FF5-8F10-39EEE5101974}" destId="{7BBE05D8-5309-49E5-A911-42390ECD6FB1}" srcOrd="1" destOrd="0" presId="urn:microsoft.com/office/officeart/2005/8/layout/vList2"/>
    <dgm:cxn modelId="{F0A4BEA2-6207-4DC4-9DE6-AD2A857F4318}" type="presParOf" srcId="{B3B26894-D318-4FF5-8F10-39EEE5101974}" destId="{5AE1FAC6-1D51-4089-B4CC-619F5E65AA4E}" srcOrd="2" destOrd="0" presId="urn:microsoft.com/office/officeart/2005/8/layout/vList2"/>
    <dgm:cxn modelId="{875F3039-D355-40A5-B973-9F7B8A43B9F6}" type="presParOf" srcId="{B3B26894-D318-4FF5-8F10-39EEE5101974}" destId="{74060864-E511-4398-8472-66C2F1C3EF0F}" srcOrd="3" destOrd="0" presId="urn:microsoft.com/office/officeart/2005/8/layout/vList2"/>
    <dgm:cxn modelId="{E16AFA06-858B-4530-969F-C5FFD6E615A7}" type="presParOf" srcId="{B3B26894-D318-4FF5-8F10-39EEE5101974}" destId="{F51DF3E8-5C68-47E8-9FA3-E4EB23122490}" srcOrd="4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983C912-87A5-4B5B-ABA3-8C5CCAC17F5C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6AC4EA1-1204-493B-BB69-98080636F636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rgbClr val="5F5F5F"/>
            </a:solidFill>
            <a:latin typeface="Montserrat" panose="00000500000000000000" pitchFamily="2" charset="-52"/>
          </a:endParaRPr>
        </a:p>
      </dgm:t>
    </dgm:pt>
    <dgm:pt modelId="{7574800B-5AAE-4FF1-9711-8419990BEBF6}" type="parTrans" cxnId="{C24C41FD-579B-4CA1-9222-7B578369A33B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3645C206-3F00-4476-80E9-78FFF67F6B1D}" type="sibTrans" cxnId="{C24C41FD-579B-4CA1-9222-7B578369A33B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A06BBF4B-9DFE-4D20-9395-D760FBAE3B14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rgbClr val="5F5F5F"/>
            </a:solidFill>
            <a:latin typeface="Montserrat" panose="00000500000000000000" pitchFamily="2" charset="-52"/>
          </a:endParaRPr>
        </a:p>
      </dgm:t>
    </dgm:pt>
    <dgm:pt modelId="{0A5C35CF-0C6A-4A9F-B4A3-A8678BAC46AD}" type="parTrans" cxnId="{91FB2779-875D-4643-B0A7-3FC4DDA3E0CB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1FEDE4A1-0273-419F-811E-3A8B8774CCB2}" type="sibTrans" cxnId="{91FB2779-875D-4643-B0A7-3FC4DDA3E0CB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C0D431A6-C78D-49BA-AB9D-304FD03F26DA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r>
            <a:rPr lang="ru-RU" b="1" dirty="0">
              <a:solidFill>
                <a:srgbClr val="5F5F5F"/>
              </a:solidFill>
              <a:latin typeface="Montserrat" panose="00000500000000000000" pitchFamily="2" charset="-52"/>
            </a:rPr>
            <a:t>Текс имеет…</a:t>
          </a:r>
        </a:p>
        <a:p>
          <a:pPr rtl="0"/>
          <a:endParaRPr lang="ru-RU" b="1" dirty="0">
            <a:solidFill>
              <a:srgbClr val="5F5F5F"/>
            </a:solidFill>
            <a:latin typeface="Montserrat" panose="00000500000000000000" pitchFamily="2" charset="-52"/>
          </a:endParaRPr>
        </a:p>
      </dgm:t>
    </dgm:pt>
    <dgm:pt modelId="{54011E6E-7475-4D49-B750-9B8F015EF0F5}" type="parTrans" cxnId="{338F6B7A-C3B3-437A-A866-FFB4CA6CF581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49D4875C-E423-4CA3-9A93-4471137FC95A}" type="sibTrans" cxnId="{338F6B7A-C3B3-437A-A866-FFB4CA6CF581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906F3033-E326-4181-9A94-43D6039172E1}" type="pres">
      <dgm:prSet presAssocID="{4983C912-87A5-4B5B-ABA3-8C5CCAC17F5C}" presName="linear" presStyleCnt="0">
        <dgm:presLayoutVars>
          <dgm:animLvl val="lvl"/>
          <dgm:resizeHandles val="exact"/>
        </dgm:presLayoutVars>
      </dgm:prSet>
      <dgm:spPr/>
    </dgm:pt>
    <dgm:pt modelId="{09BE08A5-E16D-4FF0-8570-27F0C5EB30EE}" type="pres">
      <dgm:prSet presAssocID="{46AC4EA1-1204-493B-BB69-98080636F63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D5EA9B0-2F9B-4C04-8CA8-20B31BFE0ACB}" type="pres">
      <dgm:prSet presAssocID="{3645C206-3F00-4476-80E9-78FFF67F6B1D}" presName="spacer" presStyleCnt="0"/>
      <dgm:spPr/>
    </dgm:pt>
    <dgm:pt modelId="{933F908C-ED46-4C3C-9070-572DCAD4C4FC}" type="pres">
      <dgm:prSet presAssocID="{A06BBF4B-9DFE-4D20-9395-D760FBAE3B1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C23F977-3C16-4E12-BB20-B5F9B16160DF}" type="pres">
      <dgm:prSet presAssocID="{1FEDE4A1-0273-419F-811E-3A8B8774CCB2}" presName="spacer" presStyleCnt="0"/>
      <dgm:spPr/>
    </dgm:pt>
    <dgm:pt modelId="{0A744CE7-1375-4503-AB2C-739EBA9B0C84}" type="pres">
      <dgm:prSet presAssocID="{C0D431A6-C78D-49BA-AB9D-304FD03F26D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D94346E-8485-4679-A4A4-15EE4B12A989}" type="presOf" srcId="{A06BBF4B-9DFE-4D20-9395-D760FBAE3B14}" destId="{933F908C-ED46-4C3C-9070-572DCAD4C4FC}" srcOrd="0" destOrd="0" presId="urn:microsoft.com/office/officeart/2005/8/layout/vList2"/>
    <dgm:cxn modelId="{91FB2779-875D-4643-B0A7-3FC4DDA3E0CB}" srcId="{4983C912-87A5-4B5B-ABA3-8C5CCAC17F5C}" destId="{A06BBF4B-9DFE-4D20-9395-D760FBAE3B14}" srcOrd="1" destOrd="0" parTransId="{0A5C35CF-0C6A-4A9F-B4A3-A8678BAC46AD}" sibTransId="{1FEDE4A1-0273-419F-811E-3A8B8774CCB2}"/>
    <dgm:cxn modelId="{338F6B7A-C3B3-437A-A866-FFB4CA6CF581}" srcId="{4983C912-87A5-4B5B-ABA3-8C5CCAC17F5C}" destId="{C0D431A6-C78D-49BA-AB9D-304FD03F26DA}" srcOrd="2" destOrd="0" parTransId="{54011E6E-7475-4D49-B750-9B8F015EF0F5}" sibTransId="{49D4875C-E423-4CA3-9A93-4471137FC95A}"/>
    <dgm:cxn modelId="{59EBB6A1-CE5A-497B-B4F4-0BF0D09CCF78}" type="presOf" srcId="{C0D431A6-C78D-49BA-AB9D-304FD03F26DA}" destId="{0A744CE7-1375-4503-AB2C-739EBA9B0C84}" srcOrd="0" destOrd="0" presId="urn:microsoft.com/office/officeart/2005/8/layout/vList2"/>
    <dgm:cxn modelId="{F3CA07D7-79C1-43A7-A1E5-079CABC8D907}" type="presOf" srcId="{46AC4EA1-1204-493B-BB69-98080636F636}" destId="{09BE08A5-E16D-4FF0-8570-27F0C5EB30EE}" srcOrd="0" destOrd="0" presId="urn:microsoft.com/office/officeart/2005/8/layout/vList2"/>
    <dgm:cxn modelId="{FFE773F5-083E-4B67-9B9D-98EAF0524175}" type="presOf" srcId="{4983C912-87A5-4B5B-ABA3-8C5CCAC17F5C}" destId="{906F3033-E326-4181-9A94-43D6039172E1}" srcOrd="0" destOrd="0" presId="urn:microsoft.com/office/officeart/2005/8/layout/vList2"/>
    <dgm:cxn modelId="{C24C41FD-579B-4CA1-9222-7B578369A33B}" srcId="{4983C912-87A5-4B5B-ABA3-8C5CCAC17F5C}" destId="{46AC4EA1-1204-493B-BB69-98080636F636}" srcOrd="0" destOrd="0" parTransId="{7574800B-5AAE-4FF1-9711-8419990BEBF6}" sibTransId="{3645C206-3F00-4476-80E9-78FFF67F6B1D}"/>
    <dgm:cxn modelId="{4F9F5F40-07C6-4051-925D-61066FC8D11E}" type="presParOf" srcId="{906F3033-E326-4181-9A94-43D6039172E1}" destId="{09BE08A5-E16D-4FF0-8570-27F0C5EB30EE}" srcOrd="0" destOrd="0" presId="urn:microsoft.com/office/officeart/2005/8/layout/vList2"/>
    <dgm:cxn modelId="{BBAD106E-973B-408F-9FC6-7585F0038F45}" type="presParOf" srcId="{906F3033-E326-4181-9A94-43D6039172E1}" destId="{8D5EA9B0-2F9B-4C04-8CA8-20B31BFE0ACB}" srcOrd="1" destOrd="0" presId="urn:microsoft.com/office/officeart/2005/8/layout/vList2"/>
    <dgm:cxn modelId="{3D44C7F8-5302-4773-A3A8-2D289E2262FD}" type="presParOf" srcId="{906F3033-E326-4181-9A94-43D6039172E1}" destId="{933F908C-ED46-4C3C-9070-572DCAD4C4FC}" srcOrd="2" destOrd="0" presId="urn:microsoft.com/office/officeart/2005/8/layout/vList2"/>
    <dgm:cxn modelId="{395EC524-4127-4E45-B644-C5150C0D1F20}" type="presParOf" srcId="{906F3033-E326-4181-9A94-43D6039172E1}" destId="{7C23F977-3C16-4E12-BB20-B5F9B16160DF}" srcOrd="3" destOrd="0" presId="urn:microsoft.com/office/officeart/2005/8/layout/vList2"/>
    <dgm:cxn modelId="{8CF4FD14-4181-43D7-9CCB-9BE8EFB3C9AF}" type="presParOf" srcId="{906F3033-E326-4181-9A94-43D6039172E1}" destId="{0A744CE7-1375-4503-AB2C-739EBA9B0C84}" srcOrd="4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3EEFB5F-EE4A-4CB1-B912-3AD5CDB97F28}" type="doc">
      <dgm:prSet loTypeId="urn:microsoft.com/office/officeart/2005/8/layout/vList2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B4ECF093-3278-4038-9876-26EF0618DC9D}">
      <dgm:prSet/>
      <dgm:spPr>
        <a:solidFill>
          <a:srgbClr val="B0E6CC"/>
        </a:solidFill>
      </dgm:spPr>
      <dgm:t>
        <a:bodyPr/>
        <a:lstStyle/>
        <a:p>
          <a:pPr algn="ctr" rtl="0"/>
          <a:endParaRPr lang="ru-RU" b="1" dirty="0">
            <a:solidFill>
              <a:srgbClr val="FFC000"/>
            </a:solidFill>
            <a:latin typeface="Montserrat" panose="00000500000000000000" pitchFamily="2" charset="-52"/>
          </a:endParaRPr>
        </a:p>
      </dgm:t>
    </dgm:pt>
    <dgm:pt modelId="{059FFC53-9286-4D06-B822-8636C04746A4}" type="parTrans" cxnId="{7CBF8029-B99A-4BF7-BE9C-F26F5444CF3D}">
      <dgm:prSet/>
      <dgm:spPr/>
      <dgm:t>
        <a:bodyPr/>
        <a:lstStyle/>
        <a:p>
          <a:endParaRPr lang="ru-RU"/>
        </a:p>
      </dgm:t>
    </dgm:pt>
    <dgm:pt modelId="{8E1072DE-6B07-474E-8767-83E45B14626E}" type="sibTrans" cxnId="{7CBF8029-B99A-4BF7-BE9C-F26F5444CF3D}">
      <dgm:prSet/>
      <dgm:spPr/>
      <dgm:t>
        <a:bodyPr/>
        <a:lstStyle/>
        <a:p>
          <a:endParaRPr lang="ru-RU"/>
        </a:p>
      </dgm:t>
    </dgm:pt>
    <dgm:pt modelId="{93D1851B-8301-4CAE-8EF7-64F000C7288D}" type="pres">
      <dgm:prSet presAssocID="{63EEFB5F-EE4A-4CB1-B912-3AD5CDB97F28}" presName="linear" presStyleCnt="0">
        <dgm:presLayoutVars>
          <dgm:animLvl val="lvl"/>
          <dgm:resizeHandles val="exact"/>
        </dgm:presLayoutVars>
      </dgm:prSet>
      <dgm:spPr/>
    </dgm:pt>
    <dgm:pt modelId="{DB4B4660-3326-4D3B-9267-8D60590258AE}" type="pres">
      <dgm:prSet presAssocID="{B4ECF093-3278-4038-9876-26EF0618DC9D}" presName="parentText" presStyleLbl="node1" presStyleIdx="0" presStyleCnt="1" custScaleY="230911" custLinFactY="-391991" custLinFactNeighborX="-94" custLinFactNeighborY="-400000">
        <dgm:presLayoutVars>
          <dgm:chMax val="0"/>
          <dgm:bulletEnabled val="1"/>
        </dgm:presLayoutVars>
      </dgm:prSet>
      <dgm:spPr/>
    </dgm:pt>
  </dgm:ptLst>
  <dgm:cxnLst>
    <dgm:cxn modelId="{7CBF8029-B99A-4BF7-BE9C-F26F5444CF3D}" srcId="{63EEFB5F-EE4A-4CB1-B912-3AD5CDB97F28}" destId="{B4ECF093-3278-4038-9876-26EF0618DC9D}" srcOrd="0" destOrd="0" parTransId="{059FFC53-9286-4D06-B822-8636C04746A4}" sibTransId="{8E1072DE-6B07-474E-8767-83E45B14626E}"/>
    <dgm:cxn modelId="{5E66A983-787E-4AB1-AAE2-7B16D1CB937C}" type="presOf" srcId="{B4ECF093-3278-4038-9876-26EF0618DC9D}" destId="{DB4B4660-3326-4D3B-9267-8D60590258AE}" srcOrd="0" destOrd="0" presId="urn:microsoft.com/office/officeart/2005/8/layout/vList2"/>
    <dgm:cxn modelId="{36C8F3C3-561C-443A-8D78-8353D44EFD37}" type="presOf" srcId="{63EEFB5F-EE4A-4CB1-B912-3AD5CDB97F28}" destId="{93D1851B-8301-4CAE-8EF7-64F000C7288D}" srcOrd="0" destOrd="0" presId="urn:microsoft.com/office/officeart/2005/8/layout/vList2"/>
    <dgm:cxn modelId="{E5E7C129-FA88-45D9-94B9-DBC14AE4DE4B}" type="presParOf" srcId="{93D1851B-8301-4CAE-8EF7-64F000C7288D}" destId="{DB4B4660-3326-4D3B-9267-8D60590258A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983C912-87A5-4B5B-ABA3-8C5CCAC17F5C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6AC4EA1-1204-493B-BB69-98080636F636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rgbClr val="5F5F5F"/>
            </a:solidFill>
            <a:latin typeface="Montserrat" panose="00000500000000000000" pitchFamily="2" charset="-52"/>
          </a:endParaRPr>
        </a:p>
      </dgm:t>
    </dgm:pt>
    <dgm:pt modelId="{7574800B-5AAE-4FF1-9711-8419990BEBF6}" type="parTrans" cxnId="{C24C41FD-579B-4CA1-9222-7B578369A33B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3645C206-3F00-4476-80E9-78FFF67F6B1D}" type="sibTrans" cxnId="{C24C41FD-579B-4CA1-9222-7B578369A33B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A06BBF4B-9DFE-4D20-9395-D760FBAE3B14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rgbClr val="5F5F5F"/>
            </a:solidFill>
            <a:latin typeface="Montserrat" panose="00000500000000000000" pitchFamily="2" charset="-52"/>
          </a:endParaRPr>
        </a:p>
      </dgm:t>
    </dgm:pt>
    <dgm:pt modelId="{0A5C35CF-0C6A-4A9F-B4A3-A8678BAC46AD}" type="parTrans" cxnId="{91FB2779-875D-4643-B0A7-3FC4DDA3E0CB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1FEDE4A1-0273-419F-811E-3A8B8774CCB2}" type="sibTrans" cxnId="{91FB2779-875D-4643-B0A7-3FC4DDA3E0CB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C0D431A6-C78D-49BA-AB9D-304FD03F26DA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rgbClr val="5F5F5F"/>
            </a:solidFill>
            <a:latin typeface="Montserrat" panose="00000500000000000000" pitchFamily="2" charset="-52"/>
          </a:endParaRPr>
        </a:p>
      </dgm:t>
    </dgm:pt>
    <dgm:pt modelId="{54011E6E-7475-4D49-B750-9B8F015EF0F5}" type="parTrans" cxnId="{338F6B7A-C3B3-437A-A866-FFB4CA6CF581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49D4875C-E423-4CA3-9A93-4471137FC95A}" type="sibTrans" cxnId="{338F6B7A-C3B3-437A-A866-FFB4CA6CF581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906F3033-E326-4181-9A94-43D6039172E1}" type="pres">
      <dgm:prSet presAssocID="{4983C912-87A5-4B5B-ABA3-8C5CCAC17F5C}" presName="linear" presStyleCnt="0">
        <dgm:presLayoutVars>
          <dgm:animLvl val="lvl"/>
          <dgm:resizeHandles val="exact"/>
        </dgm:presLayoutVars>
      </dgm:prSet>
      <dgm:spPr/>
    </dgm:pt>
    <dgm:pt modelId="{09BE08A5-E16D-4FF0-8570-27F0C5EB30EE}" type="pres">
      <dgm:prSet presAssocID="{46AC4EA1-1204-493B-BB69-98080636F63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D5EA9B0-2F9B-4C04-8CA8-20B31BFE0ACB}" type="pres">
      <dgm:prSet presAssocID="{3645C206-3F00-4476-80E9-78FFF67F6B1D}" presName="spacer" presStyleCnt="0"/>
      <dgm:spPr/>
    </dgm:pt>
    <dgm:pt modelId="{933F908C-ED46-4C3C-9070-572DCAD4C4FC}" type="pres">
      <dgm:prSet presAssocID="{A06BBF4B-9DFE-4D20-9395-D760FBAE3B1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C23F977-3C16-4E12-BB20-B5F9B16160DF}" type="pres">
      <dgm:prSet presAssocID="{1FEDE4A1-0273-419F-811E-3A8B8774CCB2}" presName="spacer" presStyleCnt="0"/>
      <dgm:spPr/>
    </dgm:pt>
    <dgm:pt modelId="{0A744CE7-1375-4503-AB2C-739EBA9B0C84}" type="pres">
      <dgm:prSet presAssocID="{C0D431A6-C78D-49BA-AB9D-304FD03F26D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D94346E-8485-4679-A4A4-15EE4B12A989}" type="presOf" srcId="{A06BBF4B-9DFE-4D20-9395-D760FBAE3B14}" destId="{933F908C-ED46-4C3C-9070-572DCAD4C4FC}" srcOrd="0" destOrd="0" presId="urn:microsoft.com/office/officeart/2005/8/layout/vList2"/>
    <dgm:cxn modelId="{91FB2779-875D-4643-B0A7-3FC4DDA3E0CB}" srcId="{4983C912-87A5-4B5B-ABA3-8C5CCAC17F5C}" destId="{A06BBF4B-9DFE-4D20-9395-D760FBAE3B14}" srcOrd="1" destOrd="0" parTransId="{0A5C35CF-0C6A-4A9F-B4A3-A8678BAC46AD}" sibTransId="{1FEDE4A1-0273-419F-811E-3A8B8774CCB2}"/>
    <dgm:cxn modelId="{338F6B7A-C3B3-437A-A866-FFB4CA6CF581}" srcId="{4983C912-87A5-4B5B-ABA3-8C5CCAC17F5C}" destId="{C0D431A6-C78D-49BA-AB9D-304FD03F26DA}" srcOrd="2" destOrd="0" parTransId="{54011E6E-7475-4D49-B750-9B8F015EF0F5}" sibTransId="{49D4875C-E423-4CA3-9A93-4471137FC95A}"/>
    <dgm:cxn modelId="{59EBB6A1-CE5A-497B-B4F4-0BF0D09CCF78}" type="presOf" srcId="{C0D431A6-C78D-49BA-AB9D-304FD03F26DA}" destId="{0A744CE7-1375-4503-AB2C-739EBA9B0C84}" srcOrd="0" destOrd="0" presId="urn:microsoft.com/office/officeart/2005/8/layout/vList2"/>
    <dgm:cxn modelId="{F3CA07D7-79C1-43A7-A1E5-079CABC8D907}" type="presOf" srcId="{46AC4EA1-1204-493B-BB69-98080636F636}" destId="{09BE08A5-E16D-4FF0-8570-27F0C5EB30EE}" srcOrd="0" destOrd="0" presId="urn:microsoft.com/office/officeart/2005/8/layout/vList2"/>
    <dgm:cxn modelId="{FFE773F5-083E-4B67-9B9D-98EAF0524175}" type="presOf" srcId="{4983C912-87A5-4B5B-ABA3-8C5CCAC17F5C}" destId="{906F3033-E326-4181-9A94-43D6039172E1}" srcOrd="0" destOrd="0" presId="urn:microsoft.com/office/officeart/2005/8/layout/vList2"/>
    <dgm:cxn modelId="{C24C41FD-579B-4CA1-9222-7B578369A33B}" srcId="{4983C912-87A5-4B5B-ABA3-8C5CCAC17F5C}" destId="{46AC4EA1-1204-493B-BB69-98080636F636}" srcOrd="0" destOrd="0" parTransId="{7574800B-5AAE-4FF1-9711-8419990BEBF6}" sibTransId="{3645C206-3F00-4476-80E9-78FFF67F6B1D}"/>
    <dgm:cxn modelId="{4F9F5F40-07C6-4051-925D-61066FC8D11E}" type="presParOf" srcId="{906F3033-E326-4181-9A94-43D6039172E1}" destId="{09BE08A5-E16D-4FF0-8570-27F0C5EB30EE}" srcOrd="0" destOrd="0" presId="urn:microsoft.com/office/officeart/2005/8/layout/vList2"/>
    <dgm:cxn modelId="{BBAD106E-973B-408F-9FC6-7585F0038F45}" type="presParOf" srcId="{906F3033-E326-4181-9A94-43D6039172E1}" destId="{8D5EA9B0-2F9B-4C04-8CA8-20B31BFE0ACB}" srcOrd="1" destOrd="0" presId="urn:microsoft.com/office/officeart/2005/8/layout/vList2"/>
    <dgm:cxn modelId="{3D44C7F8-5302-4773-A3A8-2D289E2262FD}" type="presParOf" srcId="{906F3033-E326-4181-9A94-43D6039172E1}" destId="{933F908C-ED46-4C3C-9070-572DCAD4C4FC}" srcOrd="2" destOrd="0" presId="urn:microsoft.com/office/officeart/2005/8/layout/vList2"/>
    <dgm:cxn modelId="{395EC524-4127-4E45-B644-C5150C0D1F20}" type="presParOf" srcId="{906F3033-E326-4181-9A94-43D6039172E1}" destId="{7C23F977-3C16-4E12-BB20-B5F9B16160DF}" srcOrd="3" destOrd="0" presId="urn:microsoft.com/office/officeart/2005/8/layout/vList2"/>
    <dgm:cxn modelId="{8CF4FD14-4181-43D7-9CCB-9BE8EFB3C9AF}" type="presParOf" srcId="{906F3033-E326-4181-9A94-43D6039172E1}" destId="{0A744CE7-1375-4503-AB2C-739EBA9B0C84}" srcOrd="4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1654410-80EE-4AA6-8510-B96076C1DAE1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DD42F48-9B25-467D-9001-1CA665B3CC34}">
      <dgm:prSet/>
      <dgm:spPr>
        <a:solidFill>
          <a:srgbClr val="10D0BC"/>
        </a:solidFill>
      </dgm:spPr>
      <dgm:t>
        <a:bodyPr/>
        <a:lstStyle/>
        <a:p>
          <a:pPr rtl="0"/>
          <a:endParaRPr lang="ru-RU" b="1" dirty="0">
            <a:latin typeface="Montserrat" panose="00000500000000000000" pitchFamily="2" charset="-52"/>
          </a:endParaRPr>
        </a:p>
      </dgm:t>
    </dgm:pt>
    <dgm:pt modelId="{7BAC8EA8-6B54-4401-8D7A-2ABDCDC568F9}" type="parTrans" cxnId="{786B9B83-CBC3-4FBE-BF5F-F35ED353644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476B760-64AB-48D4-B88C-43362AA6343E}" type="sibTrans" cxnId="{786B9B83-CBC3-4FBE-BF5F-F35ED353644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71D748F-3659-4F38-907B-3BE76D3320A9}">
      <dgm:prSet/>
      <dgm:spPr>
        <a:solidFill>
          <a:srgbClr val="B0E6CC"/>
        </a:solidFill>
      </dgm:spPr>
      <dgm:t>
        <a:bodyPr/>
        <a:lstStyle/>
        <a:p>
          <a:pPr rtl="0"/>
          <a:endParaRPr lang="ru-RU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0128DB89-5A4D-49D1-A80B-1EB31A4D8792}" type="parTrans" cxnId="{EAEF1265-8091-4C90-82F3-569E4666B00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7C8306F-0587-46EA-B408-82B152D2A906}" type="sibTrans" cxnId="{EAEF1265-8091-4C90-82F3-569E4666B00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A0BFB59-B3BF-4811-8182-2FF1A6840BCF}">
      <dgm:prSet/>
      <dgm:spPr>
        <a:solidFill>
          <a:srgbClr val="B7F1FF"/>
        </a:solidFill>
      </dgm:spPr>
      <dgm:t>
        <a:bodyPr/>
        <a:lstStyle/>
        <a:p>
          <a:pPr rtl="0"/>
          <a:endParaRPr lang="ru-RU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F76E872A-0B60-43B0-BB61-AA069F4A85F4}" type="parTrans" cxnId="{F2E030CA-00FD-40D6-BCF7-9BB35099065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A880E9E-6B55-4187-8DBC-CFDD52D2A750}" type="sibTrans" cxnId="{F2E030CA-00FD-40D6-BCF7-9BB35099065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3B26894-D318-4FF5-8F10-39EEE5101974}" type="pres">
      <dgm:prSet presAssocID="{81654410-80EE-4AA6-8510-B96076C1DAE1}" presName="linear" presStyleCnt="0">
        <dgm:presLayoutVars>
          <dgm:animLvl val="lvl"/>
          <dgm:resizeHandles val="exact"/>
        </dgm:presLayoutVars>
      </dgm:prSet>
      <dgm:spPr/>
    </dgm:pt>
    <dgm:pt modelId="{B892FC59-0945-466F-8FD5-DE104C91E17B}" type="pres">
      <dgm:prSet presAssocID="{CDD42F48-9B25-467D-9001-1CA665B3CC3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BBE05D8-5309-49E5-A911-42390ECD6FB1}" type="pres">
      <dgm:prSet presAssocID="{9476B760-64AB-48D4-B88C-43362AA6343E}" presName="spacer" presStyleCnt="0"/>
      <dgm:spPr/>
    </dgm:pt>
    <dgm:pt modelId="{5AE1FAC6-1D51-4089-B4CC-619F5E65AA4E}" type="pres">
      <dgm:prSet presAssocID="{B71D748F-3659-4F38-907B-3BE76D3320A9}" presName="parentText" presStyleLbl="node1" presStyleIdx="1" presStyleCnt="3" custLinFactNeighborX="145" custLinFactNeighborY="-59284">
        <dgm:presLayoutVars>
          <dgm:chMax val="0"/>
          <dgm:bulletEnabled val="1"/>
        </dgm:presLayoutVars>
      </dgm:prSet>
      <dgm:spPr/>
    </dgm:pt>
    <dgm:pt modelId="{74060864-E511-4398-8472-66C2F1C3EF0F}" type="pres">
      <dgm:prSet presAssocID="{87C8306F-0587-46EA-B408-82B152D2A906}" presName="spacer" presStyleCnt="0"/>
      <dgm:spPr/>
    </dgm:pt>
    <dgm:pt modelId="{F51DF3E8-5C68-47E8-9FA3-E4EB23122490}" type="pres">
      <dgm:prSet presAssocID="{0A0BFB59-B3BF-4811-8182-2FF1A6840BCF}" presName="parentText" presStyleLbl="node1" presStyleIdx="2" presStyleCnt="3" custLinFactNeighborY="-95846">
        <dgm:presLayoutVars>
          <dgm:chMax val="0"/>
          <dgm:bulletEnabled val="1"/>
        </dgm:presLayoutVars>
      </dgm:prSet>
      <dgm:spPr/>
    </dgm:pt>
  </dgm:ptLst>
  <dgm:cxnLst>
    <dgm:cxn modelId="{F1CB0826-54BB-4833-AEE5-DC2C60C0F511}" type="presOf" srcId="{CDD42F48-9B25-467D-9001-1CA665B3CC34}" destId="{B892FC59-0945-466F-8FD5-DE104C91E17B}" srcOrd="0" destOrd="0" presId="urn:microsoft.com/office/officeart/2005/8/layout/vList2"/>
    <dgm:cxn modelId="{F94CC633-84E2-4C24-B4FB-A7221AB54C1F}" type="presOf" srcId="{0A0BFB59-B3BF-4811-8182-2FF1A6840BCF}" destId="{F51DF3E8-5C68-47E8-9FA3-E4EB23122490}" srcOrd="0" destOrd="0" presId="urn:microsoft.com/office/officeart/2005/8/layout/vList2"/>
    <dgm:cxn modelId="{EAEF1265-8091-4C90-82F3-569E4666B007}" srcId="{81654410-80EE-4AA6-8510-B96076C1DAE1}" destId="{B71D748F-3659-4F38-907B-3BE76D3320A9}" srcOrd="1" destOrd="0" parTransId="{0128DB89-5A4D-49D1-A80B-1EB31A4D8792}" sibTransId="{87C8306F-0587-46EA-B408-82B152D2A906}"/>
    <dgm:cxn modelId="{786B9B83-CBC3-4FBE-BF5F-F35ED3536447}" srcId="{81654410-80EE-4AA6-8510-B96076C1DAE1}" destId="{CDD42F48-9B25-467D-9001-1CA665B3CC34}" srcOrd="0" destOrd="0" parTransId="{7BAC8EA8-6B54-4401-8D7A-2ABDCDC568F9}" sibTransId="{9476B760-64AB-48D4-B88C-43362AA6343E}"/>
    <dgm:cxn modelId="{9668B083-20B1-47B3-83AC-DE11E7811F46}" type="presOf" srcId="{81654410-80EE-4AA6-8510-B96076C1DAE1}" destId="{B3B26894-D318-4FF5-8F10-39EEE5101974}" srcOrd="0" destOrd="0" presId="urn:microsoft.com/office/officeart/2005/8/layout/vList2"/>
    <dgm:cxn modelId="{78C63E96-85AF-4E14-B42C-3FF9955BCD81}" type="presOf" srcId="{B71D748F-3659-4F38-907B-3BE76D3320A9}" destId="{5AE1FAC6-1D51-4089-B4CC-619F5E65AA4E}" srcOrd="0" destOrd="0" presId="urn:microsoft.com/office/officeart/2005/8/layout/vList2"/>
    <dgm:cxn modelId="{F2E030CA-00FD-40D6-BCF7-9BB350990658}" srcId="{81654410-80EE-4AA6-8510-B96076C1DAE1}" destId="{0A0BFB59-B3BF-4811-8182-2FF1A6840BCF}" srcOrd="2" destOrd="0" parTransId="{F76E872A-0B60-43B0-BB61-AA069F4A85F4}" sibTransId="{7A880E9E-6B55-4187-8DBC-CFDD52D2A750}"/>
    <dgm:cxn modelId="{E1E808B9-8D99-45F2-AF8E-9119C119135F}" type="presParOf" srcId="{B3B26894-D318-4FF5-8F10-39EEE5101974}" destId="{B892FC59-0945-466F-8FD5-DE104C91E17B}" srcOrd="0" destOrd="0" presId="urn:microsoft.com/office/officeart/2005/8/layout/vList2"/>
    <dgm:cxn modelId="{E32ED544-F71F-4B05-BAD0-7CC4E10DED86}" type="presParOf" srcId="{B3B26894-D318-4FF5-8F10-39EEE5101974}" destId="{7BBE05D8-5309-49E5-A911-42390ECD6FB1}" srcOrd="1" destOrd="0" presId="urn:microsoft.com/office/officeart/2005/8/layout/vList2"/>
    <dgm:cxn modelId="{F0A4BEA2-6207-4DC4-9DE6-AD2A857F4318}" type="presParOf" srcId="{B3B26894-D318-4FF5-8F10-39EEE5101974}" destId="{5AE1FAC6-1D51-4089-B4CC-619F5E65AA4E}" srcOrd="2" destOrd="0" presId="urn:microsoft.com/office/officeart/2005/8/layout/vList2"/>
    <dgm:cxn modelId="{875F3039-D355-40A5-B973-9F7B8A43B9F6}" type="presParOf" srcId="{B3B26894-D318-4FF5-8F10-39EEE5101974}" destId="{74060864-E511-4398-8472-66C2F1C3EF0F}" srcOrd="3" destOrd="0" presId="urn:microsoft.com/office/officeart/2005/8/layout/vList2"/>
    <dgm:cxn modelId="{E16AFA06-858B-4530-969F-C5FFD6E615A7}" type="presParOf" srcId="{B3B26894-D318-4FF5-8F10-39EEE5101974}" destId="{F51DF3E8-5C68-47E8-9FA3-E4EB23122490}" srcOrd="4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6A8430A-88ED-48C3-97DE-73E3353DC29D}" type="doc">
      <dgm:prSet loTypeId="urn:microsoft.com/office/officeart/2005/8/layout/vList5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6AF36C3E-09D2-4FCA-B156-A0914C6C4669}">
      <dgm:prSet/>
      <dgm:spPr>
        <a:solidFill>
          <a:srgbClr val="D1FBF7"/>
        </a:solidFill>
      </dgm:spPr>
      <dgm:t>
        <a:bodyPr/>
        <a:lstStyle/>
        <a:p>
          <a:pPr rtl="0"/>
          <a:endParaRPr lang="ru-RU" dirty="0">
            <a:solidFill>
              <a:srgbClr val="5F5F5F"/>
            </a:solidFill>
            <a:latin typeface="Montserrat" panose="00000500000000000000" pitchFamily="2" charset="-52"/>
          </a:endParaRPr>
        </a:p>
      </dgm:t>
    </dgm:pt>
    <dgm:pt modelId="{F79C27BB-4B18-4490-9D62-9565BA0398B4}" type="parTrans" cxnId="{99FEF90D-9D08-4E56-B34E-F5E224648A6D}">
      <dgm:prSet/>
      <dgm:spPr/>
      <dgm:t>
        <a:bodyPr/>
        <a:lstStyle/>
        <a:p>
          <a:endParaRPr lang="ru-RU"/>
        </a:p>
      </dgm:t>
    </dgm:pt>
    <dgm:pt modelId="{C272B62B-5ACD-4596-A5EB-21B190EB4EB7}" type="sibTrans" cxnId="{99FEF90D-9D08-4E56-B34E-F5E224648A6D}">
      <dgm:prSet/>
      <dgm:spPr/>
      <dgm:t>
        <a:bodyPr/>
        <a:lstStyle/>
        <a:p>
          <a:endParaRPr lang="ru-RU"/>
        </a:p>
      </dgm:t>
    </dgm:pt>
    <dgm:pt modelId="{E5E918C4-BC82-424B-B02D-B9909CD5E81D}">
      <dgm:prSet/>
      <dgm:spPr>
        <a:solidFill>
          <a:srgbClr val="009999"/>
        </a:solidFill>
      </dgm:spPr>
      <dgm:t>
        <a:bodyPr/>
        <a:lstStyle/>
        <a:p>
          <a:pPr rtl="0"/>
          <a:endParaRPr lang="ru-RU" dirty="0">
            <a:solidFill>
              <a:srgbClr val="5F5F5F"/>
            </a:solidFill>
            <a:latin typeface="Montserrat" panose="00000500000000000000" pitchFamily="2" charset="-52"/>
          </a:endParaRPr>
        </a:p>
      </dgm:t>
    </dgm:pt>
    <dgm:pt modelId="{8746CF48-5B69-47EF-A901-E8EEBAFB8BA1}" type="parTrans" cxnId="{BEC8186D-2E13-4323-BB69-6E17B55CFA62}">
      <dgm:prSet/>
      <dgm:spPr/>
      <dgm:t>
        <a:bodyPr/>
        <a:lstStyle/>
        <a:p>
          <a:endParaRPr lang="ru-RU"/>
        </a:p>
      </dgm:t>
    </dgm:pt>
    <dgm:pt modelId="{DF4E2931-635A-4FD8-B800-B41060FF2E17}" type="sibTrans" cxnId="{BEC8186D-2E13-4323-BB69-6E17B55CFA62}">
      <dgm:prSet/>
      <dgm:spPr/>
      <dgm:t>
        <a:bodyPr/>
        <a:lstStyle/>
        <a:p>
          <a:endParaRPr lang="ru-RU"/>
        </a:p>
      </dgm:t>
    </dgm:pt>
    <dgm:pt modelId="{BF0F5BAE-923C-4B0A-94F6-6B6CD24F1572}">
      <dgm:prSet/>
      <dgm:spPr/>
      <dgm:t>
        <a:bodyPr/>
        <a:lstStyle/>
        <a:p>
          <a:pPr rtl="0"/>
          <a:endParaRPr lang="ru-RU" dirty="0">
            <a:solidFill>
              <a:srgbClr val="5F5F5F"/>
            </a:solidFill>
            <a:latin typeface="Montserrat" panose="00000500000000000000" pitchFamily="2" charset="-52"/>
          </a:endParaRPr>
        </a:p>
      </dgm:t>
    </dgm:pt>
    <dgm:pt modelId="{D305EE30-4FF3-4F33-B2D4-8FF9D13FE387}" type="parTrans" cxnId="{23B42042-BC43-4EE3-8DFF-95C87126063A}">
      <dgm:prSet/>
      <dgm:spPr/>
      <dgm:t>
        <a:bodyPr/>
        <a:lstStyle/>
        <a:p>
          <a:endParaRPr lang="ru-RU"/>
        </a:p>
      </dgm:t>
    </dgm:pt>
    <dgm:pt modelId="{FDD941DD-CF38-4B46-8BB3-A22E4ECB9DCE}" type="sibTrans" cxnId="{23B42042-BC43-4EE3-8DFF-95C87126063A}">
      <dgm:prSet/>
      <dgm:spPr/>
      <dgm:t>
        <a:bodyPr/>
        <a:lstStyle/>
        <a:p>
          <a:endParaRPr lang="ru-RU"/>
        </a:p>
      </dgm:t>
    </dgm:pt>
    <dgm:pt modelId="{B5168DCD-4512-4895-BC6D-C8CDEFA1A2A9}">
      <dgm:prSet/>
      <dgm:spPr>
        <a:solidFill>
          <a:srgbClr val="10D0BC"/>
        </a:solidFill>
      </dgm:spPr>
      <dgm:t>
        <a:bodyPr/>
        <a:lstStyle/>
        <a:p>
          <a:pPr rtl="0"/>
          <a:endParaRPr lang="ru-RU" dirty="0">
            <a:solidFill>
              <a:srgbClr val="5F5F5F"/>
            </a:solidFill>
            <a:latin typeface="Montserrat" panose="00000500000000000000" pitchFamily="2" charset="-52"/>
          </a:endParaRPr>
        </a:p>
      </dgm:t>
    </dgm:pt>
    <dgm:pt modelId="{FD15B500-3641-4EF5-80A6-4F31DA355462}" type="parTrans" cxnId="{C21EAC57-7D7E-4B29-B1EE-E460E01CC254}">
      <dgm:prSet/>
      <dgm:spPr/>
      <dgm:t>
        <a:bodyPr/>
        <a:lstStyle/>
        <a:p>
          <a:endParaRPr lang="ru-RU"/>
        </a:p>
      </dgm:t>
    </dgm:pt>
    <dgm:pt modelId="{949DE54E-7D7C-44F0-BB47-98F788EE4AA9}" type="sibTrans" cxnId="{C21EAC57-7D7E-4B29-B1EE-E460E01CC254}">
      <dgm:prSet/>
      <dgm:spPr/>
      <dgm:t>
        <a:bodyPr/>
        <a:lstStyle/>
        <a:p>
          <a:endParaRPr lang="ru-RU"/>
        </a:p>
      </dgm:t>
    </dgm:pt>
    <dgm:pt modelId="{CC503EFF-240A-450B-8C30-448B8E1CE4FA}">
      <dgm:prSet/>
      <dgm:spPr>
        <a:solidFill>
          <a:srgbClr val="009999"/>
        </a:solidFill>
      </dgm:spPr>
      <dgm:t>
        <a:bodyPr/>
        <a:lstStyle/>
        <a:p>
          <a:pPr rtl="0"/>
          <a:endParaRPr lang="ru-RU" dirty="0">
            <a:solidFill>
              <a:srgbClr val="5F5F5F"/>
            </a:solidFill>
            <a:latin typeface="Montserrat" panose="00000500000000000000" pitchFamily="2" charset="-52"/>
          </a:endParaRPr>
        </a:p>
      </dgm:t>
    </dgm:pt>
    <dgm:pt modelId="{71AAF569-BEE5-4DAE-9412-6617038A3C12}" type="parTrans" cxnId="{F0293FAB-7E4C-4A97-9451-58D94D861962}">
      <dgm:prSet/>
      <dgm:spPr/>
      <dgm:t>
        <a:bodyPr/>
        <a:lstStyle/>
        <a:p>
          <a:endParaRPr lang="ru-RU"/>
        </a:p>
      </dgm:t>
    </dgm:pt>
    <dgm:pt modelId="{4D0AC3FB-5BD3-40FD-8552-DC9A729AA0A0}" type="sibTrans" cxnId="{F0293FAB-7E4C-4A97-9451-58D94D861962}">
      <dgm:prSet/>
      <dgm:spPr/>
      <dgm:t>
        <a:bodyPr/>
        <a:lstStyle/>
        <a:p>
          <a:endParaRPr lang="ru-RU"/>
        </a:p>
      </dgm:t>
    </dgm:pt>
    <dgm:pt modelId="{C4B30804-09CE-4A04-B1D0-18CDE855BFCA}">
      <dgm:prSet/>
      <dgm:spPr>
        <a:solidFill>
          <a:srgbClr val="D1FBF7"/>
        </a:solidFill>
      </dgm:spPr>
      <dgm:t>
        <a:bodyPr/>
        <a:lstStyle/>
        <a:p>
          <a:pPr rtl="0"/>
          <a:endParaRPr lang="ru-RU" dirty="0">
            <a:solidFill>
              <a:srgbClr val="5F5F5F"/>
            </a:solidFill>
            <a:latin typeface="Montserrat" panose="00000500000000000000" pitchFamily="2" charset="-52"/>
          </a:endParaRPr>
        </a:p>
      </dgm:t>
    </dgm:pt>
    <dgm:pt modelId="{DCB89991-3983-4159-815B-DACD6A2EDF03}" type="parTrans" cxnId="{C571C2FF-C94C-4359-9FFB-2A8BA9611146}">
      <dgm:prSet/>
      <dgm:spPr/>
      <dgm:t>
        <a:bodyPr/>
        <a:lstStyle/>
        <a:p>
          <a:endParaRPr lang="ru-RU"/>
        </a:p>
      </dgm:t>
    </dgm:pt>
    <dgm:pt modelId="{D021E649-1526-47AD-8D36-081B16332943}" type="sibTrans" cxnId="{C571C2FF-C94C-4359-9FFB-2A8BA9611146}">
      <dgm:prSet/>
      <dgm:spPr/>
      <dgm:t>
        <a:bodyPr/>
        <a:lstStyle/>
        <a:p>
          <a:endParaRPr lang="ru-RU"/>
        </a:p>
      </dgm:t>
    </dgm:pt>
    <dgm:pt modelId="{AFA624AC-DBDB-46B8-BDF3-FF3003ADFA6C}" type="pres">
      <dgm:prSet presAssocID="{56A8430A-88ED-48C3-97DE-73E3353DC29D}" presName="Name0" presStyleCnt="0">
        <dgm:presLayoutVars>
          <dgm:dir/>
          <dgm:animLvl val="lvl"/>
          <dgm:resizeHandles val="exact"/>
        </dgm:presLayoutVars>
      </dgm:prSet>
      <dgm:spPr/>
    </dgm:pt>
    <dgm:pt modelId="{863D8324-5264-4D80-A16E-B7537CBE70DC}" type="pres">
      <dgm:prSet presAssocID="{6AF36C3E-09D2-4FCA-B156-A0914C6C4669}" presName="linNode" presStyleCnt="0"/>
      <dgm:spPr/>
    </dgm:pt>
    <dgm:pt modelId="{9FE1873F-3880-47CF-A728-A98A81FB86C1}" type="pres">
      <dgm:prSet presAssocID="{6AF36C3E-09D2-4FCA-B156-A0914C6C4669}" presName="parentText" presStyleLbl="node1" presStyleIdx="0" presStyleCnt="6">
        <dgm:presLayoutVars>
          <dgm:chMax val="1"/>
          <dgm:bulletEnabled val="1"/>
        </dgm:presLayoutVars>
      </dgm:prSet>
      <dgm:spPr/>
    </dgm:pt>
    <dgm:pt modelId="{4F44909A-E81A-4A31-85AB-85423EB7E01D}" type="pres">
      <dgm:prSet presAssocID="{C272B62B-5ACD-4596-A5EB-21B190EB4EB7}" presName="sp" presStyleCnt="0"/>
      <dgm:spPr/>
    </dgm:pt>
    <dgm:pt modelId="{0C98985B-A312-4759-B023-25ACC1FFF7A0}" type="pres">
      <dgm:prSet presAssocID="{E5E918C4-BC82-424B-B02D-B9909CD5E81D}" presName="linNode" presStyleCnt="0"/>
      <dgm:spPr/>
    </dgm:pt>
    <dgm:pt modelId="{27561875-DEC5-4F87-8F79-8558FCF7C212}" type="pres">
      <dgm:prSet presAssocID="{E5E918C4-BC82-424B-B02D-B9909CD5E81D}" presName="parentText" presStyleLbl="node1" presStyleIdx="1" presStyleCnt="6">
        <dgm:presLayoutVars>
          <dgm:chMax val="1"/>
          <dgm:bulletEnabled val="1"/>
        </dgm:presLayoutVars>
      </dgm:prSet>
      <dgm:spPr/>
    </dgm:pt>
    <dgm:pt modelId="{A3E5ADA9-CD7B-4D15-A51C-A048FD61F4B0}" type="pres">
      <dgm:prSet presAssocID="{DF4E2931-635A-4FD8-B800-B41060FF2E17}" presName="sp" presStyleCnt="0"/>
      <dgm:spPr/>
    </dgm:pt>
    <dgm:pt modelId="{A45355FC-DA30-4AB3-8E36-C5687A6FEA34}" type="pres">
      <dgm:prSet presAssocID="{BF0F5BAE-923C-4B0A-94F6-6B6CD24F1572}" presName="linNode" presStyleCnt="0"/>
      <dgm:spPr/>
    </dgm:pt>
    <dgm:pt modelId="{1FC274F8-F51F-4376-B16A-20B8F396DCFA}" type="pres">
      <dgm:prSet presAssocID="{BF0F5BAE-923C-4B0A-94F6-6B6CD24F1572}" presName="parentText" presStyleLbl="node1" presStyleIdx="2" presStyleCnt="6">
        <dgm:presLayoutVars>
          <dgm:chMax val="1"/>
          <dgm:bulletEnabled val="1"/>
        </dgm:presLayoutVars>
      </dgm:prSet>
      <dgm:spPr/>
    </dgm:pt>
    <dgm:pt modelId="{3D61EB97-FF6C-481E-988B-D5C8BF8470DC}" type="pres">
      <dgm:prSet presAssocID="{FDD941DD-CF38-4B46-8BB3-A22E4ECB9DCE}" presName="sp" presStyleCnt="0"/>
      <dgm:spPr/>
    </dgm:pt>
    <dgm:pt modelId="{A6E1AC80-144C-41A3-A092-D7FFC4542FF4}" type="pres">
      <dgm:prSet presAssocID="{B5168DCD-4512-4895-BC6D-C8CDEFA1A2A9}" presName="linNode" presStyleCnt="0"/>
      <dgm:spPr/>
    </dgm:pt>
    <dgm:pt modelId="{BB10E32B-AE02-4F53-B90A-B47701C27F6D}" type="pres">
      <dgm:prSet presAssocID="{B5168DCD-4512-4895-BC6D-C8CDEFA1A2A9}" presName="parentText" presStyleLbl="node1" presStyleIdx="3" presStyleCnt="6" custLinFactNeighborX="-525" custLinFactNeighborY="500">
        <dgm:presLayoutVars>
          <dgm:chMax val="1"/>
          <dgm:bulletEnabled val="1"/>
        </dgm:presLayoutVars>
      </dgm:prSet>
      <dgm:spPr/>
    </dgm:pt>
    <dgm:pt modelId="{F1A7C9D0-4EF2-44AC-9654-AC9134B29220}" type="pres">
      <dgm:prSet presAssocID="{949DE54E-7D7C-44F0-BB47-98F788EE4AA9}" presName="sp" presStyleCnt="0"/>
      <dgm:spPr/>
    </dgm:pt>
    <dgm:pt modelId="{F26009F3-7560-41BD-AE24-CEB5B574D761}" type="pres">
      <dgm:prSet presAssocID="{CC503EFF-240A-450B-8C30-448B8E1CE4FA}" presName="linNode" presStyleCnt="0"/>
      <dgm:spPr/>
    </dgm:pt>
    <dgm:pt modelId="{53C157E9-A86E-4AE8-84DC-66B6970E2E8F}" type="pres">
      <dgm:prSet presAssocID="{CC503EFF-240A-450B-8C30-448B8E1CE4FA}" presName="parentText" presStyleLbl="node1" presStyleIdx="4" presStyleCnt="6">
        <dgm:presLayoutVars>
          <dgm:chMax val="1"/>
          <dgm:bulletEnabled val="1"/>
        </dgm:presLayoutVars>
      </dgm:prSet>
      <dgm:spPr/>
    </dgm:pt>
    <dgm:pt modelId="{7071A071-040F-4863-B391-0496C4390C58}" type="pres">
      <dgm:prSet presAssocID="{4D0AC3FB-5BD3-40FD-8552-DC9A729AA0A0}" presName="sp" presStyleCnt="0"/>
      <dgm:spPr/>
    </dgm:pt>
    <dgm:pt modelId="{B98125B2-BB56-4CE5-BDCC-4A4E503737A0}" type="pres">
      <dgm:prSet presAssocID="{C4B30804-09CE-4A04-B1D0-18CDE855BFCA}" presName="linNode" presStyleCnt="0"/>
      <dgm:spPr/>
    </dgm:pt>
    <dgm:pt modelId="{26AB927C-965D-4187-8D7C-13CD2F1BDAD6}" type="pres">
      <dgm:prSet presAssocID="{C4B30804-09CE-4A04-B1D0-18CDE855BFCA}" presName="parentText" presStyleLbl="node1" presStyleIdx="5" presStyleCnt="6">
        <dgm:presLayoutVars>
          <dgm:chMax val="1"/>
          <dgm:bulletEnabled val="1"/>
        </dgm:presLayoutVars>
      </dgm:prSet>
      <dgm:spPr/>
    </dgm:pt>
  </dgm:ptLst>
  <dgm:cxnLst>
    <dgm:cxn modelId="{28933B07-9DE4-4684-9176-7A12D2F29CD2}" type="presOf" srcId="{E5E918C4-BC82-424B-B02D-B9909CD5E81D}" destId="{27561875-DEC5-4F87-8F79-8558FCF7C212}" srcOrd="0" destOrd="0" presId="urn:microsoft.com/office/officeart/2005/8/layout/vList5"/>
    <dgm:cxn modelId="{99FEF90D-9D08-4E56-B34E-F5E224648A6D}" srcId="{56A8430A-88ED-48C3-97DE-73E3353DC29D}" destId="{6AF36C3E-09D2-4FCA-B156-A0914C6C4669}" srcOrd="0" destOrd="0" parTransId="{F79C27BB-4B18-4490-9D62-9565BA0398B4}" sibTransId="{C272B62B-5ACD-4596-A5EB-21B190EB4EB7}"/>
    <dgm:cxn modelId="{304A781F-3538-4986-817E-B1DFF5E47347}" type="presOf" srcId="{C4B30804-09CE-4A04-B1D0-18CDE855BFCA}" destId="{26AB927C-965D-4187-8D7C-13CD2F1BDAD6}" srcOrd="0" destOrd="0" presId="urn:microsoft.com/office/officeart/2005/8/layout/vList5"/>
    <dgm:cxn modelId="{23B42042-BC43-4EE3-8DFF-95C87126063A}" srcId="{56A8430A-88ED-48C3-97DE-73E3353DC29D}" destId="{BF0F5BAE-923C-4B0A-94F6-6B6CD24F1572}" srcOrd="2" destOrd="0" parTransId="{D305EE30-4FF3-4F33-B2D4-8FF9D13FE387}" sibTransId="{FDD941DD-CF38-4B46-8BB3-A22E4ECB9DCE}"/>
    <dgm:cxn modelId="{07535B45-9FF2-4E61-BDF6-BAAE48115458}" type="presOf" srcId="{56A8430A-88ED-48C3-97DE-73E3353DC29D}" destId="{AFA624AC-DBDB-46B8-BDF3-FF3003ADFA6C}" srcOrd="0" destOrd="0" presId="urn:microsoft.com/office/officeart/2005/8/layout/vList5"/>
    <dgm:cxn modelId="{BEC8186D-2E13-4323-BB69-6E17B55CFA62}" srcId="{56A8430A-88ED-48C3-97DE-73E3353DC29D}" destId="{E5E918C4-BC82-424B-B02D-B9909CD5E81D}" srcOrd="1" destOrd="0" parTransId="{8746CF48-5B69-47EF-A901-E8EEBAFB8BA1}" sibTransId="{DF4E2931-635A-4FD8-B800-B41060FF2E17}"/>
    <dgm:cxn modelId="{10196770-9C01-42B8-B4A0-862EBE7D1C36}" type="presOf" srcId="{CC503EFF-240A-450B-8C30-448B8E1CE4FA}" destId="{53C157E9-A86E-4AE8-84DC-66B6970E2E8F}" srcOrd="0" destOrd="0" presId="urn:microsoft.com/office/officeart/2005/8/layout/vList5"/>
    <dgm:cxn modelId="{C21EAC57-7D7E-4B29-B1EE-E460E01CC254}" srcId="{56A8430A-88ED-48C3-97DE-73E3353DC29D}" destId="{B5168DCD-4512-4895-BC6D-C8CDEFA1A2A9}" srcOrd="3" destOrd="0" parTransId="{FD15B500-3641-4EF5-80A6-4F31DA355462}" sibTransId="{949DE54E-7D7C-44F0-BB47-98F788EE4AA9}"/>
    <dgm:cxn modelId="{E18C5282-4071-468E-BFCD-1F7A13DF390D}" type="presOf" srcId="{BF0F5BAE-923C-4B0A-94F6-6B6CD24F1572}" destId="{1FC274F8-F51F-4376-B16A-20B8F396DCFA}" srcOrd="0" destOrd="0" presId="urn:microsoft.com/office/officeart/2005/8/layout/vList5"/>
    <dgm:cxn modelId="{5E8D99A7-EEA5-4D20-B344-D85BDF47A628}" type="presOf" srcId="{6AF36C3E-09D2-4FCA-B156-A0914C6C4669}" destId="{9FE1873F-3880-47CF-A728-A98A81FB86C1}" srcOrd="0" destOrd="0" presId="urn:microsoft.com/office/officeart/2005/8/layout/vList5"/>
    <dgm:cxn modelId="{F0293FAB-7E4C-4A97-9451-58D94D861962}" srcId="{56A8430A-88ED-48C3-97DE-73E3353DC29D}" destId="{CC503EFF-240A-450B-8C30-448B8E1CE4FA}" srcOrd="4" destOrd="0" parTransId="{71AAF569-BEE5-4DAE-9412-6617038A3C12}" sibTransId="{4D0AC3FB-5BD3-40FD-8552-DC9A729AA0A0}"/>
    <dgm:cxn modelId="{5AC1A8ED-A523-4D0B-A218-E0F44EEA9630}" type="presOf" srcId="{B5168DCD-4512-4895-BC6D-C8CDEFA1A2A9}" destId="{BB10E32B-AE02-4F53-B90A-B47701C27F6D}" srcOrd="0" destOrd="0" presId="urn:microsoft.com/office/officeart/2005/8/layout/vList5"/>
    <dgm:cxn modelId="{C571C2FF-C94C-4359-9FFB-2A8BA9611146}" srcId="{56A8430A-88ED-48C3-97DE-73E3353DC29D}" destId="{C4B30804-09CE-4A04-B1D0-18CDE855BFCA}" srcOrd="5" destOrd="0" parTransId="{DCB89991-3983-4159-815B-DACD6A2EDF03}" sibTransId="{D021E649-1526-47AD-8D36-081B16332943}"/>
    <dgm:cxn modelId="{E08A1502-CBEA-4BD6-B7B7-97F83DBF9465}" type="presParOf" srcId="{AFA624AC-DBDB-46B8-BDF3-FF3003ADFA6C}" destId="{863D8324-5264-4D80-A16E-B7537CBE70DC}" srcOrd="0" destOrd="0" presId="urn:microsoft.com/office/officeart/2005/8/layout/vList5"/>
    <dgm:cxn modelId="{FB852976-A957-4CCD-AF76-622A8BD5907B}" type="presParOf" srcId="{863D8324-5264-4D80-A16E-B7537CBE70DC}" destId="{9FE1873F-3880-47CF-A728-A98A81FB86C1}" srcOrd="0" destOrd="0" presId="urn:microsoft.com/office/officeart/2005/8/layout/vList5"/>
    <dgm:cxn modelId="{DB281B8D-9449-4592-B397-F73E9B254BED}" type="presParOf" srcId="{AFA624AC-DBDB-46B8-BDF3-FF3003ADFA6C}" destId="{4F44909A-E81A-4A31-85AB-85423EB7E01D}" srcOrd="1" destOrd="0" presId="urn:microsoft.com/office/officeart/2005/8/layout/vList5"/>
    <dgm:cxn modelId="{48BFEDBB-C862-420F-A356-527D4844EEDA}" type="presParOf" srcId="{AFA624AC-DBDB-46B8-BDF3-FF3003ADFA6C}" destId="{0C98985B-A312-4759-B023-25ACC1FFF7A0}" srcOrd="2" destOrd="0" presId="urn:microsoft.com/office/officeart/2005/8/layout/vList5"/>
    <dgm:cxn modelId="{EDFFD129-90C1-4DC6-887B-BC3B5EB42846}" type="presParOf" srcId="{0C98985B-A312-4759-B023-25ACC1FFF7A0}" destId="{27561875-DEC5-4F87-8F79-8558FCF7C212}" srcOrd="0" destOrd="0" presId="urn:microsoft.com/office/officeart/2005/8/layout/vList5"/>
    <dgm:cxn modelId="{7B108695-3A2F-422B-A3F2-A90BA3E492FA}" type="presParOf" srcId="{AFA624AC-DBDB-46B8-BDF3-FF3003ADFA6C}" destId="{A3E5ADA9-CD7B-4D15-A51C-A048FD61F4B0}" srcOrd="3" destOrd="0" presId="urn:microsoft.com/office/officeart/2005/8/layout/vList5"/>
    <dgm:cxn modelId="{A4A80B32-2AF4-4CAF-940C-918201276FF0}" type="presParOf" srcId="{AFA624AC-DBDB-46B8-BDF3-FF3003ADFA6C}" destId="{A45355FC-DA30-4AB3-8E36-C5687A6FEA34}" srcOrd="4" destOrd="0" presId="urn:microsoft.com/office/officeart/2005/8/layout/vList5"/>
    <dgm:cxn modelId="{4A9873BF-0221-4517-86ED-C86621928C1A}" type="presParOf" srcId="{A45355FC-DA30-4AB3-8E36-C5687A6FEA34}" destId="{1FC274F8-F51F-4376-B16A-20B8F396DCFA}" srcOrd="0" destOrd="0" presId="urn:microsoft.com/office/officeart/2005/8/layout/vList5"/>
    <dgm:cxn modelId="{72B37910-A6A3-4C0E-8C13-1FFB0126CEFC}" type="presParOf" srcId="{AFA624AC-DBDB-46B8-BDF3-FF3003ADFA6C}" destId="{3D61EB97-FF6C-481E-988B-D5C8BF8470DC}" srcOrd="5" destOrd="0" presId="urn:microsoft.com/office/officeart/2005/8/layout/vList5"/>
    <dgm:cxn modelId="{CCD8143B-9EE8-4843-8B6A-D4920B11F51A}" type="presParOf" srcId="{AFA624AC-DBDB-46B8-BDF3-FF3003ADFA6C}" destId="{A6E1AC80-144C-41A3-A092-D7FFC4542FF4}" srcOrd="6" destOrd="0" presId="urn:microsoft.com/office/officeart/2005/8/layout/vList5"/>
    <dgm:cxn modelId="{3C37D9F8-9000-4F14-815F-8A263F11F834}" type="presParOf" srcId="{A6E1AC80-144C-41A3-A092-D7FFC4542FF4}" destId="{BB10E32B-AE02-4F53-B90A-B47701C27F6D}" srcOrd="0" destOrd="0" presId="urn:microsoft.com/office/officeart/2005/8/layout/vList5"/>
    <dgm:cxn modelId="{33E3D51A-44BF-428E-AF54-2E070BD34026}" type="presParOf" srcId="{AFA624AC-DBDB-46B8-BDF3-FF3003ADFA6C}" destId="{F1A7C9D0-4EF2-44AC-9654-AC9134B29220}" srcOrd="7" destOrd="0" presId="urn:microsoft.com/office/officeart/2005/8/layout/vList5"/>
    <dgm:cxn modelId="{D7DAC3F9-EA81-4D64-AE54-085E7AF145ED}" type="presParOf" srcId="{AFA624AC-DBDB-46B8-BDF3-FF3003ADFA6C}" destId="{F26009F3-7560-41BD-AE24-CEB5B574D761}" srcOrd="8" destOrd="0" presId="urn:microsoft.com/office/officeart/2005/8/layout/vList5"/>
    <dgm:cxn modelId="{6CE3C72C-D0CB-40ED-92DF-4AC32BECCA6E}" type="presParOf" srcId="{F26009F3-7560-41BD-AE24-CEB5B574D761}" destId="{53C157E9-A86E-4AE8-84DC-66B6970E2E8F}" srcOrd="0" destOrd="0" presId="urn:microsoft.com/office/officeart/2005/8/layout/vList5"/>
    <dgm:cxn modelId="{085902F7-A0B8-40E0-9C6F-F58F1DF581F4}" type="presParOf" srcId="{AFA624AC-DBDB-46B8-BDF3-FF3003ADFA6C}" destId="{7071A071-040F-4863-B391-0496C4390C58}" srcOrd="9" destOrd="0" presId="urn:microsoft.com/office/officeart/2005/8/layout/vList5"/>
    <dgm:cxn modelId="{BAD3E5A3-8E64-4108-87C1-30EF0C937F6A}" type="presParOf" srcId="{AFA624AC-DBDB-46B8-BDF3-FF3003ADFA6C}" destId="{B98125B2-BB56-4CE5-BDCC-4A4E503737A0}" srcOrd="10" destOrd="0" presId="urn:microsoft.com/office/officeart/2005/8/layout/vList5"/>
    <dgm:cxn modelId="{74F6139B-C2EA-459F-A476-953BE527A3BD}" type="presParOf" srcId="{B98125B2-BB56-4CE5-BDCC-4A4E503737A0}" destId="{26AB927C-965D-4187-8D7C-13CD2F1BDAD6}" srcOrd="0" destOrd="0" presId="urn:microsoft.com/office/officeart/2005/8/layout/vList5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983C912-87A5-4B5B-ABA3-8C5CCAC17F5C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6AC4EA1-1204-493B-BB69-98080636F636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rgbClr val="5F5F5F"/>
            </a:solidFill>
            <a:latin typeface="Montserrat" panose="00000500000000000000" pitchFamily="2" charset="-52"/>
          </a:endParaRPr>
        </a:p>
      </dgm:t>
    </dgm:pt>
    <dgm:pt modelId="{7574800B-5AAE-4FF1-9711-8419990BEBF6}" type="parTrans" cxnId="{C24C41FD-579B-4CA1-9222-7B578369A33B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3645C206-3F00-4476-80E9-78FFF67F6B1D}" type="sibTrans" cxnId="{C24C41FD-579B-4CA1-9222-7B578369A33B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A06BBF4B-9DFE-4D20-9395-D760FBAE3B14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rgbClr val="5F5F5F"/>
            </a:solidFill>
            <a:latin typeface="Montserrat" panose="00000500000000000000" pitchFamily="2" charset="-52"/>
          </a:endParaRPr>
        </a:p>
      </dgm:t>
    </dgm:pt>
    <dgm:pt modelId="{0A5C35CF-0C6A-4A9F-B4A3-A8678BAC46AD}" type="parTrans" cxnId="{91FB2779-875D-4643-B0A7-3FC4DDA3E0CB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1FEDE4A1-0273-419F-811E-3A8B8774CCB2}" type="sibTrans" cxnId="{91FB2779-875D-4643-B0A7-3FC4DDA3E0CB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C0D431A6-C78D-49BA-AB9D-304FD03F26DA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rgbClr val="5F5F5F"/>
            </a:solidFill>
            <a:latin typeface="Montserrat" panose="00000500000000000000" pitchFamily="2" charset="-52"/>
          </a:endParaRPr>
        </a:p>
      </dgm:t>
    </dgm:pt>
    <dgm:pt modelId="{54011E6E-7475-4D49-B750-9B8F015EF0F5}" type="parTrans" cxnId="{338F6B7A-C3B3-437A-A866-FFB4CA6CF581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49D4875C-E423-4CA3-9A93-4471137FC95A}" type="sibTrans" cxnId="{338F6B7A-C3B3-437A-A866-FFB4CA6CF581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906F3033-E326-4181-9A94-43D6039172E1}" type="pres">
      <dgm:prSet presAssocID="{4983C912-87A5-4B5B-ABA3-8C5CCAC17F5C}" presName="linear" presStyleCnt="0">
        <dgm:presLayoutVars>
          <dgm:animLvl val="lvl"/>
          <dgm:resizeHandles val="exact"/>
        </dgm:presLayoutVars>
      </dgm:prSet>
      <dgm:spPr/>
    </dgm:pt>
    <dgm:pt modelId="{09BE08A5-E16D-4FF0-8570-27F0C5EB30EE}" type="pres">
      <dgm:prSet presAssocID="{46AC4EA1-1204-493B-BB69-98080636F63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D5EA9B0-2F9B-4C04-8CA8-20B31BFE0ACB}" type="pres">
      <dgm:prSet presAssocID="{3645C206-3F00-4476-80E9-78FFF67F6B1D}" presName="spacer" presStyleCnt="0"/>
      <dgm:spPr/>
    </dgm:pt>
    <dgm:pt modelId="{933F908C-ED46-4C3C-9070-572DCAD4C4FC}" type="pres">
      <dgm:prSet presAssocID="{A06BBF4B-9DFE-4D20-9395-D760FBAE3B1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C23F977-3C16-4E12-BB20-B5F9B16160DF}" type="pres">
      <dgm:prSet presAssocID="{1FEDE4A1-0273-419F-811E-3A8B8774CCB2}" presName="spacer" presStyleCnt="0"/>
      <dgm:spPr/>
    </dgm:pt>
    <dgm:pt modelId="{0A744CE7-1375-4503-AB2C-739EBA9B0C84}" type="pres">
      <dgm:prSet presAssocID="{C0D431A6-C78D-49BA-AB9D-304FD03F26D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D94346E-8485-4679-A4A4-15EE4B12A989}" type="presOf" srcId="{A06BBF4B-9DFE-4D20-9395-D760FBAE3B14}" destId="{933F908C-ED46-4C3C-9070-572DCAD4C4FC}" srcOrd="0" destOrd="0" presId="urn:microsoft.com/office/officeart/2005/8/layout/vList2"/>
    <dgm:cxn modelId="{91FB2779-875D-4643-B0A7-3FC4DDA3E0CB}" srcId="{4983C912-87A5-4B5B-ABA3-8C5CCAC17F5C}" destId="{A06BBF4B-9DFE-4D20-9395-D760FBAE3B14}" srcOrd="1" destOrd="0" parTransId="{0A5C35CF-0C6A-4A9F-B4A3-A8678BAC46AD}" sibTransId="{1FEDE4A1-0273-419F-811E-3A8B8774CCB2}"/>
    <dgm:cxn modelId="{338F6B7A-C3B3-437A-A866-FFB4CA6CF581}" srcId="{4983C912-87A5-4B5B-ABA3-8C5CCAC17F5C}" destId="{C0D431A6-C78D-49BA-AB9D-304FD03F26DA}" srcOrd="2" destOrd="0" parTransId="{54011E6E-7475-4D49-B750-9B8F015EF0F5}" sibTransId="{49D4875C-E423-4CA3-9A93-4471137FC95A}"/>
    <dgm:cxn modelId="{59EBB6A1-CE5A-497B-B4F4-0BF0D09CCF78}" type="presOf" srcId="{C0D431A6-C78D-49BA-AB9D-304FD03F26DA}" destId="{0A744CE7-1375-4503-AB2C-739EBA9B0C84}" srcOrd="0" destOrd="0" presId="urn:microsoft.com/office/officeart/2005/8/layout/vList2"/>
    <dgm:cxn modelId="{F3CA07D7-79C1-43A7-A1E5-079CABC8D907}" type="presOf" srcId="{46AC4EA1-1204-493B-BB69-98080636F636}" destId="{09BE08A5-E16D-4FF0-8570-27F0C5EB30EE}" srcOrd="0" destOrd="0" presId="urn:microsoft.com/office/officeart/2005/8/layout/vList2"/>
    <dgm:cxn modelId="{FFE773F5-083E-4B67-9B9D-98EAF0524175}" type="presOf" srcId="{4983C912-87A5-4B5B-ABA3-8C5CCAC17F5C}" destId="{906F3033-E326-4181-9A94-43D6039172E1}" srcOrd="0" destOrd="0" presId="urn:microsoft.com/office/officeart/2005/8/layout/vList2"/>
    <dgm:cxn modelId="{C24C41FD-579B-4CA1-9222-7B578369A33B}" srcId="{4983C912-87A5-4B5B-ABA3-8C5CCAC17F5C}" destId="{46AC4EA1-1204-493B-BB69-98080636F636}" srcOrd="0" destOrd="0" parTransId="{7574800B-5AAE-4FF1-9711-8419990BEBF6}" sibTransId="{3645C206-3F00-4476-80E9-78FFF67F6B1D}"/>
    <dgm:cxn modelId="{4F9F5F40-07C6-4051-925D-61066FC8D11E}" type="presParOf" srcId="{906F3033-E326-4181-9A94-43D6039172E1}" destId="{09BE08A5-E16D-4FF0-8570-27F0C5EB30EE}" srcOrd="0" destOrd="0" presId="urn:microsoft.com/office/officeart/2005/8/layout/vList2"/>
    <dgm:cxn modelId="{BBAD106E-973B-408F-9FC6-7585F0038F45}" type="presParOf" srcId="{906F3033-E326-4181-9A94-43D6039172E1}" destId="{8D5EA9B0-2F9B-4C04-8CA8-20B31BFE0ACB}" srcOrd="1" destOrd="0" presId="urn:microsoft.com/office/officeart/2005/8/layout/vList2"/>
    <dgm:cxn modelId="{3D44C7F8-5302-4773-A3A8-2D289E2262FD}" type="presParOf" srcId="{906F3033-E326-4181-9A94-43D6039172E1}" destId="{933F908C-ED46-4C3C-9070-572DCAD4C4FC}" srcOrd="2" destOrd="0" presId="urn:microsoft.com/office/officeart/2005/8/layout/vList2"/>
    <dgm:cxn modelId="{395EC524-4127-4E45-B644-C5150C0D1F20}" type="presParOf" srcId="{906F3033-E326-4181-9A94-43D6039172E1}" destId="{7C23F977-3C16-4E12-BB20-B5F9B16160DF}" srcOrd="3" destOrd="0" presId="urn:microsoft.com/office/officeart/2005/8/layout/vList2"/>
    <dgm:cxn modelId="{8CF4FD14-4181-43D7-9CCB-9BE8EFB3C9AF}" type="presParOf" srcId="{906F3033-E326-4181-9A94-43D6039172E1}" destId="{0A744CE7-1375-4503-AB2C-739EBA9B0C84}" srcOrd="4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11A9F17-21CF-4EC0-8BE1-12DF0F6C01E5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BA80CE02-9A17-4230-BD5D-87948E3E3A9D}">
      <dgm:prSet custT="1"/>
      <dgm:spPr>
        <a:solidFill>
          <a:srgbClr val="D1FBF7"/>
        </a:solidFill>
      </dgm:spPr>
      <dgm:t>
        <a:bodyPr/>
        <a:lstStyle/>
        <a:p>
          <a:pPr rtl="0"/>
          <a:r>
            <a:rPr lang="ru-RU" sz="1600" b="1" dirty="0">
              <a:latin typeface="Montserrat" panose="00000500000000000000" pitchFamily="2" charset="-52"/>
            </a:rPr>
            <a:t> </a:t>
          </a:r>
        </a:p>
        <a:p>
          <a:pPr rtl="0"/>
          <a:endParaRPr lang="ru-RU" sz="1600" b="1" dirty="0">
            <a:latin typeface="Montserrat" panose="00000500000000000000" pitchFamily="2" charset="-52"/>
          </a:endParaRPr>
        </a:p>
        <a:p>
          <a:pPr rtl="0"/>
          <a:endParaRPr lang="ru-RU" sz="1600" b="1" dirty="0">
            <a:latin typeface="Montserrat" panose="00000500000000000000" pitchFamily="2" charset="-52"/>
          </a:endParaRPr>
        </a:p>
        <a:p>
          <a:pPr rtl="0"/>
          <a:endParaRPr lang="ru-RU" sz="1600" b="1" dirty="0">
            <a:latin typeface="Montserrat" panose="00000500000000000000" pitchFamily="2" charset="-52"/>
          </a:endParaRPr>
        </a:p>
        <a:p>
          <a:pPr rtl="0"/>
          <a:r>
            <a:rPr lang="ru-RU" sz="1400" b="1" dirty="0">
              <a:solidFill>
                <a:srgbClr val="008080"/>
              </a:solidFill>
              <a:latin typeface="Montserrat" panose="00000500000000000000" pitchFamily="2" charset="-52"/>
            </a:rPr>
            <a:t>Пример: </a:t>
          </a:r>
          <a:r>
            <a:rPr lang="ru-RU" sz="1400" b="0" dirty="0">
              <a:solidFill>
                <a:srgbClr val="008080"/>
              </a:solidFill>
              <a:latin typeface="Montserrat" panose="00000500000000000000" pitchFamily="2" charset="-52"/>
            </a:rPr>
            <a:t>из кодификатора ничего нет, но – Евангельские притчи, Л.Н. Толстой «Три старца» .</a:t>
          </a:r>
        </a:p>
      </dgm:t>
    </dgm:pt>
    <dgm:pt modelId="{F7FB32FE-6CAC-4D42-BED2-E7DF6723D651}" type="parTrans" cxnId="{98FBD4AF-4B33-40CA-B90F-C49E4265FA44}">
      <dgm:prSet/>
      <dgm:spPr/>
      <dgm:t>
        <a:bodyPr/>
        <a:lstStyle/>
        <a:p>
          <a:endParaRPr lang="ru-RU"/>
        </a:p>
      </dgm:t>
    </dgm:pt>
    <dgm:pt modelId="{8B183860-2562-4F36-AB91-4FEA50D1887A}" type="sibTrans" cxnId="{98FBD4AF-4B33-40CA-B90F-C49E4265FA44}">
      <dgm:prSet/>
      <dgm:spPr/>
      <dgm:t>
        <a:bodyPr/>
        <a:lstStyle/>
        <a:p>
          <a:endParaRPr lang="ru-RU"/>
        </a:p>
      </dgm:t>
    </dgm:pt>
    <dgm:pt modelId="{6EB5BBE0-F8FA-4C4F-968C-6B5D842802D6}" type="pres">
      <dgm:prSet presAssocID="{A11A9F17-21CF-4EC0-8BE1-12DF0F6C01E5}" presName="linear" presStyleCnt="0">
        <dgm:presLayoutVars>
          <dgm:animLvl val="lvl"/>
          <dgm:resizeHandles val="exact"/>
        </dgm:presLayoutVars>
      </dgm:prSet>
      <dgm:spPr/>
    </dgm:pt>
    <dgm:pt modelId="{308768FB-1233-430F-AD81-D8D20A7889A1}" type="pres">
      <dgm:prSet presAssocID="{BA80CE02-9A17-4230-BD5D-87948E3E3A9D}" presName="parentText" presStyleLbl="node1" presStyleIdx="0" presStyleCnt="1" custLinFactNeighborX="-928" custLinFactNeighborY="-10659">
        <dgm:presLayoutVars>
          <dgm:chMax val="0"/>
          <dgm:bulletEnabled val="1"/>
        </dgm:presLayoutVars>
      </dgm:prSet>
      <dgm:spPr/>
    </dgm:pt>
  </dgm:ptLst>
  <dgm:cxnLst>
    <dgm:cxn modelId="{3821C764-D813-425C-A781-60B91FE1C615}" type="presOf" srcId="{A11A9F17-21CF-4EC0-8BE1-12DF0F6C01E5}" destId="{6EB5BBE0-F8FA-4C4F-968C-6B5D842802D6}" srcOrd="0" destOrd="0" presId="urn:microsoft.com/office/officeart/2005/8/layout/vList2"/>
    <dgm:cxn modelId="{98FBD4AF-4B33-40CA-B90F-C49E4265FA44}" srcId="{A11A9F17-21CF-4EC0-8BE1-12DF0F6C01E5}" destId="{BA80CE02-9A17-4230-BD5D-87948E3E3A9D}" srcOrd="0" destOrd="0" parTransId="{F7FB32FE-6CAC-4D42-BED2-E7DF6723D651}" sibTransId="{8B183860-2562-4F36-AB91-4FEA50D1887A}"/>
    <dgm:cxn modelId="{DCEB0DFC-B96C-44AA-B3B2-628030B8F353}" type="presOf" srcId="{BA80CE02-9A17-4230-BD5D-87948E3E3A9D}" destId="{308768FB-1233-430F-AD81-D8D20A7889A1}" srcOrd="0" destOrd="0" presId="urn:microsoft.com/office/officeart/2005/8/layout/vList2"/>
    <dgm:cxn modelId="{06822B38-199E-499B-92F7-2216FC4F2F13}" type="presParOf" srcId="{6EB5BBE0-F8FA-4C4F-968C-6B5D842802D6}" destId="{308768FB-1233-430F-AD81-D8D20A7889A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622B092-8586-4E43-A4C9-3EF9B9BB4839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B0559C9-D1F3-4A7A-B08E-9DE2260C517E}">
      <dgm:prSet custT="1"/>
      <dgm:spPr>
        <a:solidFill>
          <a:srgbClr val="10D0BC"/>
        </a:solidFill>
      </dgm:spPr>
      <dgm:t>
        <a:bodyPr/>
        <a:lstStyle/>
        <a:p>
          <a:pPr rtl="0"/>
          <a:endParaRPr lang="ru-RU" sz="1600" b="1" dirty="0">
            <a:latin typeface="Montserrat" panose="00000500000000000000" pitchFamily="2" charset="-52"/>
          </a:endParaRPr>
        </a:p>
        <a:p>
          <a:pPr rtl="0"/>
          <a:endParaRPr lang="ru-RU" sz="1600" b="1" dirty="0">
            <a:latin typeface="Montserrat" panose="00000500000000000000" pitchFamily="2" charset="-52"/>
          </a:endParaRPr>
        </a:p>
        <a:p>
          <a:pPr rtl="0"/>
          <a:endParaRPr lang="ru-RU" sz="1600" b="1" dirty="0">
            <a:latin typeface="Montserrat" panose="00000500000000000000" pitchFamily="2" charset="-52"/>
          </a:endParaRPr>
        </a:p>
        <a:p>
          <a:pPr rtl="0"/>
          <a:r>
            <a:rPr lang="ru-RU" sz="1400" b="1" dirty="0">
              <a:latin typeface="Montserrat" panose="00000500000000000000" pitchFamily="2" charset="-52"/>
            </a:rPr>
            <a:t>Пример: </a:t>
          </a:r>
          <a:r>
            <a:rPr lang="ru-RU" sz="1400" b="0" dirty="0">
              <a:solidFill>
                <a:srgbClr val="002060"/>
              </a:solidFill>
              <a:latin typeface="Montserrat" panose="00000500000000000000" pitchFamily="2" charset="-52"/>
            </a:rPr>
            <a:t>рассказы А.П. Чехова «</a:t>
          </a:r>
          <a:r>
            <a:rPr lang="ru-RU" sz="1400" b="0" dirty="0" err="1">
              <a:solidFill>
                <a:srgbClr val="002060"/>
              </a:solidFill>
              <a:latin typeface="Montserrat" panose="00000500000000000000" pitchFamily="2" charset="-52"/>
            </a:rPr>
            <a:t>Ионыч</a:t>
          </a:r>
          <a:r>
            <a:rPr lang="ru-RU" sz="1400" b="0" dirty="0">
              <a:solidFill>
                <a:srgbClr val="002060"/>
              </a:solidFill>
              <a:latin typeface="Montserrat" panose="00000500000000000000" pitchFamily="2" charset="-52"/>
            </a:rPr>
            <a:t>», «Человек в футляре», И.А. Бунин «Чистый понедельник». </a:t>
          </a:r>
        </a:p>
      </dgm:t>
    </dgm:pt>
    <dgm:pt modelId="{FEF1D2FC-B0F9-498E-81E2-E607B18F91C5}" type="parTrans" cxnId="{9A64E071-71F1-4BEB-AA10-8CBCF699377E}">
      <dgm:prSet/>
      <dgm:spPr/>
      <dgm:t>
        <a:bodyPr/>
        <a:lstStyle/>
        <a:p>
          <a:endParaRPr lang="ru-RU"/>
        </a:p>
      </dgm:t>
    </dgm:pt>
    <dgm:pt modelId="{05C015F2-2774-4BC3-A699-1983663E411B}" type="sibTrans" cxnId="{9A64E071-71F1-4BEB-AA10-8CBCF699377E}">
      <dgm:prSet/>
      <dgm:spPr/>
      <dgm:t>
        <a:bodyPr/>
        <a:lstStyle/>
        <a:p>
          <a:endParaRPr lang="ru-RU"/>
        </a:p>
      </dgm:t>
    </dgm:pt>
    <dgm:pt modelId="{BEAB2589-D901-43DF-9B68-97DDB94E6FFA}" type="pres">
      <dgm:prSet presAssocID="{6622B092-8586-4E43-A4C9-3EF9B9BB4839}" presName="linear" presStyleCnt="0">
        <dgm:presLayoutVars>
          <dgm:animLvl val="lvl"/>
          <dgm:resizeHandles val="exact"/>
        </dgm:presLayoutVars>
      </dgm:prSet>
      <dgm:spPr/>
    </dgm:pt>
    <dgm:pt modelId="{3C9796C8-9C7F-4D84-BF8E-1B78F0D057B1}" type="pres">
      <dgm:prSet presAssocID="{0B0559C9-D1F3-4A7A-B08E-9DE2260C517E}" presName="parentText" presStyleLbl="node1" presStyleIdx="0" presStyleCnt="1" custScaleY="254249" custLinFactNeighborX="-255" custLinFactNeighborY="-84318">
        <dgm:presLayoutVars>
          <dgm:chMax val="0"/>
          <dgm:bulletEnabled val="1"/>
        </dgm:presLayoutVars>
      </dgm:prSet>
      <dgm:spPr/>
    </dgm:pt>
  </dgm:ptLst>
  <dgm:cxnLst>
    <dgm:cxn modelId="{25042B20-87A6-424D-9EFB-D1DE0ACD50C0}" type="presOf" srcId="{6622B092-8586-4E43-A4C9-3EF9B9BB4839}" destId="{BEAB2589-D901-43DF-9B68-97DDB94E6FFA}" srcOrd="0" destOrd="0" presId="urn:microsoft.com/office/officeart/2005/8/layout/vList2"/>
    <dgm:cxn modelId="{B7C5336E-6834-447A-A0AE-888913649866}" type="presOf" srcId="{0B0559C9-D1F3-4A7A-B08E-9DE2260C517E}" destId="{3C9796C8-9C7F-4D84-BF8E-1B78F0D057B1}" srcOrd="0" destOrd="0" presId="urn:microsoft.com/office/officeart/2005/8/layout/vList2"/>
    <dgm:cxn modelId="{9A64E071-71F1-4BEB-AA10-8CBCF699377E}" srcId="{6622B092-8586-4E43-A4C9-3EF9B9BB4839}" destId="{0B0559C9-D1F3-4A7A-B08E-9DE2260C517E}" srcOrd="0" destOrd="0" parTransId="{FEF1D2FC-B0F9-498E-81E2-E607B18F91C5}" sibTransId="{05C015F2-2774-4BC3-A699-1983663E411B}"/>
    <dgm:cxn modelId="{3E6920D9-5355-4347-98B5-B41A3868AE46}" type="presParOf" srcId="{BEAB2589-D901-43DF-9B68-97DDB94E6FFA}" destId="{3C9796C8-9C7F-4D84-BF8E-1B78F0D057B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993E360-0F61-41E7-89BD-E8E25784C3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CF690C4-940D-4B4A-81E3-CA2075A4267D}">
      <dgm:prSet custT="1"/>
      <dgm:spPr>
        <a:solidFill>
          <a:srgbClr val="B7F1FF"/>
        </a:solidFill>
        <a:ln w="38100">
          <a:noFill/>
        </a:ln>
      </dgm:spPr>
      <dgm:t>
        <a:bodyPr/>
        <a:lstStyle/>
        <a:p>
          <a:pPr rtl="0"/>
          <a:endParaRPr lang="ru-RU" sz="1400" b="1" dirty="0">
            <a:solidFill>
              <a:srgbClr val="FFCC66"/>
            </a:solidFill>
            <a:latin typeface="Montserrat" panose="00000500000000000000" pitchFamily="2" charset="-52"/>
          </a:endParaRPr>
        </a:p>
        <a:p>
          <a:pPr rtl="0"/>
          <a:endParaRPr lang="ru-RU" sz="1400" b="1" dirty="0">
            <a:solidFill>
              <a:srgbClr val="FFCC66"/>
            </a:solidFill>
            <a:latin typeface="Montserrat" panose="00000500000000000000" pitchFamily="2" charset="-52"/>
          </a:endParaRPr>
        </a:p>
        <a:p>
          <a:pPr rtl="0"/>
          <a:endParaRPr lang="ru-RU" sz="1400" b="1" dirty="0">
            <a:solidFill>
              <a:srgbClr val="FFCC66"/>
            </a:solidFill>
            <a:latin typeface="Montserrat" panose="00000500000000000000" pitchFamily="2" charset="-52"/>
          </a:endParaRPr>
        </a:p>
        <a:p>
          <a:pPr rtl="0"/>
          <a:r>
            <a:rPr lang="ru-RU" sz="1400" b="1" dirty="0">
              <a:solidFill>
                <a:srgbClr val="008080"/>
              </a:solidFill>
              <a:latin typeface="Montserrat" panose="00000500000000000000" pitchFamily="2" charset="-52"/>
            </a:rPr>
            <a:t>Пример</a:t>
          </a:r>
          <a:r>
            <a:rPr lang="ru-RU" sz="1400" b="1" dirty="0">
              <a:solidFill>
                <a:srgbClr val="5F5F5F"/>
              </a:solidFill>
              <a:latin typeface="Montserrat" panose="00000500000000000000" pitchFamily="2" charset="-52"/>
            </a:rPr>
            <a:t>: </a:t>
          </a:r>
          <a:r>
            <a:rPr lang="ru-RU" sz="1400" b="0" dirty="0">
              <a:solidFill>
                <a:srgbClr val="002060"/>
              </a:solidFill>
              <a:latin typeface="Montserrat" panose="00000500000000000000" pitchFamily="2" charset="-52"/>
            </a:rPr>
            <a:t>О’Генри «Дары волхвов», И. А. Бунин «Чистый понедельник» </a:t>
          </a:r>
        </a:p>
      </dgm:t>
    </dgm:pt>
    <dgm:pt modelId="{AC0CB600-3AE9-4007-A624-207BF4082F4F}" type="parTrans" cxnId="{22C025BD-B04D-47B4-881B-BFB87F00247D}">
      <dgm:prSet/>
      <dgm:spPr/>
      <dgm:t>
        <a:bodyPr/>
        <a:lstStyle/>
        <a:p>
          <a:endParaRPr lang="ru-RU"/>
        </a:p>
      </dgm:t>
    </dgm:pt>
    <dgm:pt modelId="{2733BD14-4176-4BE0-99C3-06C39BB703BC}" type="sibTrans" cxnId="{22C025BD-B04D-47B4-881B-BFB87F00247D}">
      <dgm:prSet/>
      <dgm:spPr/>
      <dgm:t>
        <a:bodyPr/>
        <a:lstStyle/>
        <a:p>
          <a:endParaRPr lang="ru-RU"/>
        </a:p>
      </dgm:t>
    </dgm:pt>
    <dgm:pt modelId="{B75AE0CB-84B1-4972-9404-371D1FF3803D}" type="pres">
      <dgm:prSet presAssocID="{B993E360-0F61-41E7-89BD-E8E25784C31B}" presName="linear" presStyleCnt="0">
        <dgm:presLayoutVars>
          <dgm:animLvl val="lvl"/>
          <dgm:resizeHandles val="exact"/>
        </dgm:presLayoutVars>
      </dgm:prSet>
      <dgm:spPr/>
    </dgm:pt>
    <dgm:pt modelId="{2BD103EE-F6C2-436F-BC4A-E6ACF37C8E35}" type="pres">
      <dgm:prSet presAssocID="{ECF690C4-940D-4B4A-81E3-CA2075A4267D}" presName="parentText" presStyleLbl="node1" presStyleIdx="0" presStyleCnt="1" custLinFactY="-329" custLinFactNeighborX="-5699" custLinFactNeighborY="-100000">
        <dgm:presLayoutVars>
          <dgm:chMax val="0"/>
          <dgm:bulletEnabled val="1"/>
        </dgm:presLayoutVars>
      </dgm:prSet>
      <dgm:spPr/>
    </dgm:pt>
  </dgm:ptLst>
  <dgm:cxnLst>
    <dgm:cxn modelId="{F14F0013-E08A-4C54-B81C-4D172F79B475}" type="presOf" srcId="{B993E360-0F61-41E7-89BD-E8E25784C31B}" destId="{B75AE0CB-84B1-4972-9404-371D1FF3803D}" srcOrd="0" destOrd="0" presId="urn:microsoft.com/office/officeart/2005/8/layout/vList2"/>
    <dgm:cxn modelId="{DE375F75-D200-405F-9392-47211B4810D9}" type="presOf" srcId="{ECF690C4-940D-4B4A-81E3-CA2075A4267D}" destId="{2BD103EE-F6C2-436F-BC4A-E6ACF37C8E35}" srcOrd="0" destOrd="0" presId="urn:microsoft.com/office/officeart/2005/8/layout/vList2"/>
    <dgm:cxn modelId="{22C025BD-B04D-47B4-881B-BFB87F00247D}" srcId="{B993E360-0F61-41E7-89BD-E8E25784C31B}" destId="{ECF690C4-940D-4B4A-81E3-CA2075A4267D}" srcOrd="0" destOrd="0" parTransId="{AC0CB600-3AE9-4007-A624-207BF4082F4F}" sibTransId="{2733BD14-4176-4BE0-99C3-06C39BB703BC}"/>
    <dgm:cxn modelId="{9763D970-5BAA-428C-8266-CA790EBBFDBC}" type="presParOf" srcId="{B75AE0CB-84B1-4972-9404-371D1FF3803D}" destId="{2BD103EE-F6C2-436F-BC4A-E6ACF37C8E3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B8BCA9D-214D-47A8-A5C8-9CC927DF308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E05C19E-46CB-4E6D-85CB-40AEF320E0CD}">
      <dgm:prSet custT="1"/>
      <dgm:spPr>
        <a:noFill/>
        <a:ln w="38100">
          <a:solidFill>
            <a:srgbClr val="008080"/>
          </a:solidFill>
        </a:ln>
      </dgm:spPr>
      <dgm:t>
        <a:bodyPr/>
        <a:lstStyle/>
        <a:p>
          <a:pPr rtl="0"/>
          <a:endParaRPr lang="ru-RU" sz="1400" b="1" dirty="0">
            <a:solidFill>
              <a:srgbClr val="FFCC66"/>
            </a:solidFill>
            <a:latin typeface="Montserrat" panose="00000500000000000000" pitchFamily="2" charset="-52"/>
          </a:endParaRPr>
        </a:p>
        <a:p>
          <a:pPr rtl="0"/>
          <a:endParaRPr lang="ru-RU" sz="1400" b="1" dirty="0">
            <a:solidFill>
              <a:srgbClr val="FFCC66"/>
            </a:solidFill>
            <a:latin typeface="Montserrat" panose="00000500000000000000" pitchFamily="2" charset="-52"/>
          </a:endParaRPr>
        </a:p>
        <a:p>
          <a:pPr rtl="0"/>
          <a:endParaRPr lang="ru-RU" sz="1400" b="1" dirty="0">
            <a:solidFill>
              <a:srgbClr val="FFCC66"/>
            </a:solidFill>
            <a:latin typeface="Montserrat" panose="00000500000000000000" pitchFamily="2" charset="-52"/>
          </a:endParaRPr>
        </a:p>
        <a:p>
          <a:pPr rtl="0"/>
          <a:endParaRPr lang="ru-RU" sz="1400" b="1" dirty="0">
            <a:solidFill>
              <a:srgbClr val="FFCC66"/>
            </a:solidFill>
            <a:latin typeface="Montserrat" panose="00000500000000000000" pitchFamily="2" charset="-52"/>
          </a:endParaRPr>
        </a:p>
        <a:p>
          <a:pPr rtl="0"/>
          <a:r>
            <a:rPr lang="ru-RU" sz="1400" b="1" dirty="0">
              <a:solidFill>
                <a:srgbClr val="008080"/>
              </a:solidFill>
              <a:latin typeface="Montserrat" panose="00000500000000000000" pitchFamily="2" charset="-52"/>
            </a:rPr>
            <a:t>Пример</a:t>
          </a:r>
          <a:r>
            <a:rPr lang="ru-RU" sz="1400" b="1" dirty="0">
              <a:solidFill>
                <a:srgbClr val="5F5F5F"/>
              </a:solidFill>
              <a:latin typeface="Montserrat" panose="00000500000000000000" pitchFamily="2" charset="-52"/>
            </a:rPr>
            <a:t>: </a:t>
          </a:r>
          <a:r>
            <a:rPr lang="ru-RU" sz="1400" b="0" dirty="0">
              <a:solidFill>
                <a:srgbClr val="5F5F5F"/>
              </a:solidFill>
              <a:latin typeface="Montserrat" panose="00000500000000000000" pitchFamily="2" charset="-52"/>
            </a:rPr>
            <a:t>Н.А. Некрасов «Физиология Петербурга» (В кодификаторе этого тоже нет)</a:t>
          </a:r>
        </a:p>
      </dgm:t>
    </dgm:pt>
    <dgm:pt modelId="{E0D727BB-DB0F-470C-904F-6EE24AD9CF44}" type="parTrans" cxnId="{D7CCC392-746A-49F5-9052-890EDC00F504}">
      <dgm:prSet/>
      <dgm:spPr/>
      <dgm:t>
        <a:bodyPr/>
        <a:lstStyle/>
        <a:p>
          <a:endParaRPr lang="ru-RU"/>
        </a:p>
      </dgm:t>
    </dgm:pt>
    <dgm:pt modelId="{BAC88F14-CFEF-44D3-BAF2-08EFC7D389B1}" type="sibTrans" cxnId="{D7CCC392-746A-49F5-9052-890EDC00F504}">
      <dgm:prSet/>
      <dgm:spPr/>
      <dgm:t>
        <a:bodyPr/>
        <a:lstStyle/>
        <a:p>
          <a:endParaRPr lang="ru-RU"/>
        </a:p>
      </dgm:t>
    </dgm:pt>
    <dgm:pt modelId="{BD775445-E623-44DD-B62B-12061B458F8B}" type="pres">
      <dgm:prSet presAssocID="{DB8BCA9D-214D-47A8-A5C8-9CC927DF3082}" presName="linear" presStyleCnt="0">
        <dgm:presLayoutVars>
          <dgm:animLvl val="lvl"/>
          <dgm:resizeHandles val="exact"/>
        </dgm:presLayoutVars>
      </dgm:prSet>
      <dgm:spPr/>
    </dgm:pt>
    <dgm:pt modelId="{1C358DB8-3A78-429E-BEED-946568095393}" type="pres">
      <dgm:prSet presAssocID="{1E05C19E-46CB-4E6D-85CB-40AEF320E0CD}" presName="parentText" presStyleLbl="node1" presStyleIdx="0" presStyleCnt="1" custLinFactNeighborY="2658">
        <dgm:presLayoutVars>
          <dgm:chMax val="0"/>
          <dgm:bulletEnabled val="1"/>
        </dgm:presLayoutVars>
      </dgm:prSet>
      <dgm:spPr/>
    </dgm:pt>
  </dgm:ptLst>
  <dgm:cxnLst>
    <dgm:cxn modelId="{31A39807-17B7-424E-858E-6DFE22E2E394}" type="presOf" srcId="{DB8BCA9D-214D-47A8-A5C8-9CC927DF3082}" destId="{BD775445-E623-44DD-B62B-12061B458F8B}" srcOrd="0" destOrd="0" presId="urn:microsoft.com/office/officeart/2005/8/layout/vList2"/>
    <dgm:cxn modelId="{16ACD723-516F-47A4-B378-14D1C05F216C}" type="presOf" srcId="{1E05C19E-46CB-4E6D-85CB-40AEF320E0CD}" destId="{1C358DB8-3A78-429E-BEED-946568095393}" srcOrd="0" destOrd="0" presId="urn:microsoft.com/office/officeart/2005/8/layout/vList2"/>
    <dgm:cxn modelId="{D7CCC392-746A-49F5-9052-890EDC00F504}" srcId="{DB8BCA9D-214D-47A8-A5C8-9CC927DF3082}" destId="{1E05C19E-46CB-4E6D-85CB-40AEF320E0CD}" srcOrd="0" destOrd="0" parTransId="{E0D727BB-DB0F-470C-904F-6EE24AD9CF44}" sibTransId="{BAC88F14-CFEF-44D3-BAF2-08EFC7D389B1}"/>
    <dgm:cxn modelId="{EB374FC1-D5F7-4EF7-A747-8020D2187BA0}" type="presParOf" srcId="{BD775445-E623-44DD-B62B-12061B458F8B}" destId="{1C358DB8-3A78-429E-BEED-94656809539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D24EFCA-F673-4DB4-B8ED-C3C392F8860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E24FE74-C461-4F83-A28E-F81E3810DC5D}">
      <dgm:prSet custT="1"/>
      <dgm:spPr>
        <a:solidFill>
          <a:srgbClr val="D1FBF7"/>
        </a:solidFill>
        <a:ln w="38100">
          <a:noFill/>
        </a:ln>
      </dgm:spPr>
      <dgm:t>
        <a:bodyPr/>
        <a:lstStyle/>
        <a:p>
          <a:pPr rtl="0"/>
          <a:endParaRPr lang="ru-RU" sz="1400" b="1" dirty="0">
            <a:solidFill>
              <a:srgbClr val="FFCC66"/>
            </a:solidFill>
            <a:latin typeface="Montserrat" panose="00000500000000000000" pitchFamily="2" charset="-52"/>
          </a:endParaRPr>
        </a:p>
        <a:p>
          <a:pPr rtl="0"/>
          <a:endParaRPr lang="ru-RU" sz="1400" b="1" dirty="0">
            <a:solidFill>
              <a:srgbClr val="FFCC66"/>
            </a:solidFill>
            <a:latin typeface="Montserrat" panose="00000500000000000000" pitchFamily="2" charset="-52"/>
          </a:endParaRPr>
        </a:p>
        <a:p>
          <a:pPr rtl="0"/>
          <a:endParaRPr lang="ru-RU" sz="1400" b="1" dirty="0">
            <a:solidFill>
              <a:srgbClr val="FFCC66"/>
            </a:solidFill>
            <a:latin typeface="Montserrat" panose="00000500000000000000" pitchFamily="2" charset="-52"/>
          </a:endParaRPr>
        </a:p>
        <a:p>
          <a:pPr rtl="0"/>
          <a:endParaRPr lang="ru-RU" sz="1400" b="1" dirty="0">
            <a:solidFill>
              <a:srgbClr val="FFCC66"/>
            </a:solidFill>
            <a:latin typeface="Montserrat" panose="00000500000000000000" pitchFamily="2" charset="-52"/>
          </a:endParaRPr>
        </a:p>
        <a:p>
          <a:pPr rtl="0"/>
          <a:r>
            <a:rPr lang="ru-RU" sz="1400" b="1" dirty="0">
              <a:solidFill>
                <a:srgbClr val="008080"/>
              </a:solidFill>
              <a:latin typeface="Montserrat" panose="00000500000000000000" pitchFamily="2" charset="-52"/>
            </a:rPr>
            <a:t>Пример</a:t>
          </a:r>
          <a:r>
            <a:rPr lang="ru-RU" sz="1400" b="1" dirty="0">
              <a:solidFill>
                <a:srgbClr val="5F5F5F"/>
              </a:solidFill>
              <a:latin typeface="Montserrat" panose="00000500000000000000" pitchFamily="2" charset="-52"/>
            </a:rPr>
            <a:t>: </a:t>
          </a:r>
          <a:r>
            <a:rPr lang="ru-RU" sz="1400" b="0" dirty="0">
              <a:solidFill>
                <a:srgbClr val="002060"/>
              </a:solidFill>
              <a:latin typeface="Montserrat" panose="00000500000000000000" pitchFamily="2" charset="-52"/>
            </a:rPr>
            <a:t>Н.В. Гоголь «Шинель». </a:t>
          </a:r>
        </a:p>
      </dgm:t>
    </dgm:pt>
    <dgm:pt modelId="{B4446474-B346-420D-8D26-03231762FD53}" type="parTrans" cxnId="{4C56F36D-A539-4C9A-8CC7-C6F70500B88C}">
      <dgm:prSet/>
      <dgm:spPr/>
      <dgm:t>
        <a:bodyPr/>
        <a:lstStyle/>
        <a:p>
          <a:endParaRPr lang="ru-RU"/>
        </a:p>
      </dgm:t>
    </dgm:pt>
    <dgm:pt modelId="{D515659C-0B89-49CF-871D-9A24A46DA343}" type="sibTrans" cxnId="{4C56F36D-A539-4C9A-8CC7-C6F70500B88C}">
      <dgm:prSet/>
      <dgm:spPr/>
      <dgm:t>
        <a:bodyPr/>
        <a:lstStyle/>
        <a:p>
          <a:endParaRPr lang="ru-RU"/>
        </a:p>
      </dgm:t>
    </dgm:pt>
    <dgm:pt modelId="{58D8B3D6-AF87-4285-A02C-CD0463C07F32}" type="pres">
      <dgm:prSet presAssocID="{AD24EFCA-F673-4DB4-B8ED-C3C392F88601}" presName="linear" presStyleCnt="0">
        <dgm:presLayoutVars>
          <dgm:animLvl val="lvl"/>
          <dgm:resizeHandles val="exact"/>
        </dgm:presLayoutVars>
      </dgm:prSet>
      <dgm:spPr/>
    </dgm:pt>
    <dgm:pt modelId="{092D4FCF-A491-4BC2-84BB-BA242886D901}" type="pres">
      <dgm:prSet presAssocID="{4E24FE74-C461-4F83-A28E-F81E3810DC5D}" presName="parentText" presStyleLbl="node1" presStyleIdx="0" presStyleCnt="1" custLinFactNeighborX="-1948" custLinFactNeighborY="-33455">
        <dgm:presLayoutVars>
          <dgm:chMax val="0"/>
          <dgm:bulletEnabled val="1"/>
        </dgm:presLayoutVars>
      </dgm:prSet>
      <dgm:spPr/>
    </dgm:pt>
  </dgm:ptLst>
  <dgm:cxnLst>
    <dgm:cxn modelId="{5AA9F314-8FFE-41EC-8070-5E9E12E190BB}" type="presOf" srcId="{4E24FE74-C461-4F83-A28E-F81E3810DC5D}" destId="{092D4FCF-A491-4BC2-84BB-BA242886D901}" srcOrd="0" destOrd="0" presId="urn:microsoft.com/office/officeart/2005/8/layout/vList2"/>
    <dgm:cxn modelId="{4C56F36D-A539-4C9A-8CC7-C6F70500B88C}" srcId="{AD24EFCA-F673-4DB4-B8ED-C3C392F88601}" destId="{4E24FE74-C461-4F83-A28E-F81E3810DC5D}" srcOrd="0" destOrd="0" parTransId="{B4446474-B346-420D-8D26-03231762FD53}" sibTransId="{D515659C-0B89-49CF-871D-9A24A46DA343}"/>
    <dgm:cxn modelId="{CF9C968D-085A-4F86-A6F6-B9E5EA3A0044}" type="presOf" srcId="{AD24EFCA-F673-4DB4-B8ED-C3C392F88601}" destId="{58D8B3D6-AF87-4285-A02C-CD0463C07F32}" srcOrd="0" destOrd="0" presId="urn:microsoft.com/office/officeart/2005/8/layout/vList2"/>
    <dgm:cxn modelId="{B1FED52D-A069-4DC0-9654-E69245FF9DC0}" type="presParOf" srcId="{58D8B3D6-AF87-4285-A02C-CD0463C07F32}" destId="{092D4FCF-A491-4BC2-84BB-BA242886D90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F648C36-74D2-4E6A-9E51-95099843BEA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804EB1-BC03-425D-AFC9-A7C9A87F3149}">
      <dgm:prSet custT="1"/>
      <dgm:spPr>
        <a:noFill/>
        <a:ln w="38100">
          <a:solidFill>
            <a:srgbClr val="008080"/>
          </a:solidFill>
        </a:ln>
      </dgm:spPr>
      <dgm:t>
        <a:bodyPr/>
        <a:lstStyle/>
        <a:p>
          <a:pPr rtl="0"/>
          <a:endParaRPr lang="ru-RU" sz="2400" b="1" dirty="0">
            <a:solidFill>
              <a:srgbClr val="FFC000"/>
            </a:solidFill>
            <a:latin typeface="Montserrat" panose="00000500000000000000" pitchFamily="2" charset="-52"/>
          </a:endParaRPr>
        </a:p>
        <a:p>
          <a:pPr rtl="0"/>
          <a:endParaRPr lang="ru-RU" sz="2400" b="1" dirty="0">
            <a:solidFill>
              <a:srgbClr val="FFC000"/>
            </a:solidFill>
            <a:latin typeface="Montserrat" panose="00000500000000000000" pitchFamily="2" charset="-52"/>
          </a:endParaRPr>
        </a:p>
        <a:p>
          <a:pPr rtl="0"/>
          <a:r>
            <a:rPr lang="ru-RU" sz="1400" b="1" dirty="0">
              <a:solidFill>
                <a:srgbClr val="008080"/>
              </a:solidFill>
              <a:latin typeface="Montserrat" panose="00000500000000000000" pitchFamily="2" charset="-52"/>
            </a:rPr>
            <a:t>Пример</a:t>
          </a:r>
          <a:r>
            <a:rPr lang="ru-RU" sz="1400" b="1" dirty="0">
              <a:solidFill>
                <a:srgbClr val="5F5F5F"/>
              </a:solidFill>
              <a:latin typeface="Montserrat" panose="00000500000000000000" pitchFamily="2" charset="-52"/>
            </a:rPr>
            <a:t>: </a:t>
          </a:r>
          <a:r>
            <a:rPr lang="ru-RU" sz="1400" b="0" dirty="0">
              <a:solidFill>
                <a:srgbClr val="002060"/>
              </a:solidFill>
              <a:latin typeface="Montserrat" panose="00000500000000000000" pitchFamily="2" charset="-52"/>
            </a:rPr>
            <a:t>И.А. Гончаров «Обломов», Ф.М. Достоевский «Преступление и наказание». </a:t>
          </a:r>
        </a:p>
      </dgm:t>
    </dgm:pt>
    <dgm:pt modelId="{069B822E-C230-4649-B674-A5FF0F22ABF2}" type="parTrans" cxnId="{C25A6592-02FE-4FAD-8DFA-FDF4BC1EB369}">
      <dgm:prSet/>
      <dgm:spPr/>
      <dgm:t>
        <a:bodyPr/>
        <a:lstStyle/>
        <a:p>
          <a:endParaRPr lang="ru-RU"/>
        </a:p>
      </dgm:t>
    </dgm:pt>
    <dgm:pt modelId="{2A3A1CC0-C3AB-4C55-859F-7134B3B5270D}" type="sibTrans" cxnId="{C25A6592-02FE-4FAD-8DFA-FDF4BC1EB369}">
      <dgm:prSet/>
      <dgm:spPr/>
      <dgm:t>
        <a:bodyPr/>
        <a:lstStyle/>
        <a:p>
          <a:endParaRPr lang="ru-RU"/>
        </a:p>
      </dgm:t>
    </dgm:pt>
    <dgm:pt modelId="{F3790A49-74B7-4D9F-BECC-3A200DAEFA71}" type="pres">
      <dgm:prSet presAssocID="{8F648C36-74D2-4E6A-9E51-95099843BEAF}" presName="linear" presStyleCnt="0">
        <dgm:presLayoutVars>
          <dgm:animLvl val="lvl"/>
          <dgm:resizeHandles val="exact"/>
        </dgm:presLayoutVars>
      </dgm:prSet>
      <dgm:spPr/>
    </dgm:pt>
    <dgm:pt modelId="{C723428A-D5BD-4452-B30A-5C38C569998F}" type="pres">
      <dgm:prSet presAssocID="{D5804EB1-BC03-425D-AFC9-A7C9A87F3149}" presName="parentText" presStyleLbl="node1" presStyleIdx="0" presStyleCnt="1" custLinFactNeighborX="2209" custLinFactNeighborY="-19200">
        <dgm:presLayoutVars>
          <dgm:chMax val="0"/>
          <dgm:bulletEnabled val="1"/>
        </dgm:presLayoutVars>
      </dgm:prSet>
      <dgm:spPr/>
    </dgm:pt>
  </dgm:ptLst>
  <dgm:cxnLst>
    <dgm:cxn modelId="{B3F1F325-0E5A-4A8C-A606-7DC441758AFE}" type="presOf" srcId="{8F648C36-74D2-4E6A-9E51-95099843BEAF}" destId="{F3790A49-74B7-4D9F-BECC-3A200DAEFA71}" srcOrd="0" destOrd="0" presId="urn:microsoft.com/office/officeart/2005/8/layout/vList2"/>
    <dgm:cxn modelId="{31DB0458-ABC1-4428-AC13-BD47A41FABFD}" type="presOf" srcId="{D5804EB1-BC03-425D-AFC9-A7C9A87F3149}" destId="{C723428A-D5BD-4452-B30A-5C38C569998F}" srcOrd="0" destOrd="0" presId="urn:microsoft.com/office/officeart/2005/8/layout/vList2"/>
    <dgm:cxn modelId="{C25A6592-02FE-4FAD-8DFA-FDF4BC1EB369}" srcId="{8F648C36-74D2-4E6A-9E51-95099843BEAF}" destId="{D5804EB1-BC03-425D-AFC9-A7C9A87F3149}" srcOrd="0" destOrd="0" parTransId="{069B822E-C230-4649-B674-A5FF0F22ABF2}" sibTransId="{2A3A1CC0-C3AB-4C55-859F-7134B3B5270D}"/>
    <dgm:cxn modelId="{2739CE24-0C71-45D3-B928-913487E129CB}" type="presParOf" srcId="{F3790A49-74B7-4D9F-BECC-3A200DAEFA71}" destId="{C723428A-D5BD-4452-B30A-5C38C569998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432C879-D4A6-4400-82FA-5C846E16A030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61755CB1-954C-4335-AB25-DA98F98845C7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43D124BB-EB04-473E-8D3D-8537C216170C}" type="parTrans" cxnId="{BA50C85D-E245-4370-A441-CDC023A6F24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746AC5E-CCF5-4B5C-8BC8-27AB0FAA5CC9}" type="sibTrans" cxnId="{BA50C85D-E245-4370-A441-CDC023A6F24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0F511E8-EBE3-4093-ADDC-976DF653CB77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A3628F0B-24CA-4556-9FAD-7CB3174912EE}" type="parTrans" cxnId="{CF04674F-274B-4BA1-8102-EE3E34FB251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E50DC65-BCAB-4903-9C78-CF46AC3E755C}" type="sibTrans" cxnId="{CF04674F-274B-4BA1-8102-EE3E34FB251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4CB7F69-A162-432B-9398-4BC99B9281BF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DF2C4BA0-73E1-4B97-B7C4-629FEA3F8398}" type="parTrans" cxnId="{5277FF52-41A2-4CDB-9986-EC92C1FFE872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151F730-C761-4731-B5DB-823FB218DED1}" type="sibTrans" cxnId="{5277FF52-41A2-4CDB-9986-EC92C1FFE872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EC82014-0249-4786-A0C7-82E20F8888B5}">
      <dgm:prSet custT="1"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r>
            <a:rPr lang="ru-RU" sz="1400" b="1" dirty="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-52"/>
            </a:rPr>
            <a:t>Пример</a:t>
          </a:r>
          <a:r>
            <a:rPr lang="ru-RU" sz="1400" b="1" dirty="0">
              <a:solidFill>
                <a:schemeClr val="tx1"/>
              </a:solidFill>
              <a:latin typeface="Montserrat" panose="00000500000000000000" pitchFamily="2" charset="-52"/>
            </a:rPr>
            <a:t>: Г. Р. Державин «Бог»</a:t>
          </a:r>
        </a:p>
      </dgm:t>
    </dgm:pt>
    <dgm:pt modelId="{4BE280EC-0651-40FD-AECD-38A064906E49}" type="parTrans" cxnId="{D960F814-C613-49A3-848B-B34ADD2E020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13F9E58-BA7D-409C-8EA0-F674B8D1A44C}" type="sibTrans" cxnId="{D960F814-C613-49A3-848B-B34ADD2E020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0CC688B-AE8A-4BC3-B43E-002B32837137}" type="pres">
      <dgm:prSet presAssocID="{B432C879-D4A6-4400-82FA-5C846E16A030}" presName="linear" presStyleCnt="0">
        <dgm:presLayoutVars>
          <dgm:animLvl val="lvl"/>
          <dgm:resizeHandles val="exact"/>
        </dgm:presLayoutVars>
      </dgm:prSet>
      <dgm:spPr/>
    </dgm:pt>
    <dgm:pt modelId="{DB6BADB3-531C-4D79-B25D-5E5030DF4D4B}" type="pres">
      <dgm:prSet presAssocID="{61755CB1-954C-4335-AB25-DA98F98845C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45E842F-C246-48A9-B402-09D140F8C2FE}" type="pres">
      <dgm:prSet presAssocID="{1746AC5E-CCF5-4B5C-8BC8-27AB0FAA5CC9}" presName="spacer" presStyleCnt="0"/>
      <dgm:spPr/>
    </dgm:pt>
    <dgm:pt modelId="{28C83C3A-8B89-4535-8C6C-B51616A87F74}" type="pres">
      <dgm:prSet presAssocID="{80F511E8-EBE3-4093-ADDC-976DF653CB7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52BC60C-208C-475E-92EF-0E11BFF6D9CA}" type="pres">
      <dgm:prSet presAssocID="{BE50DC65-BCAB-4903-9C78-CF46AC3E755C}" presName="spacer" presStyleCnt="0"/>
      <dgm:spPr/>
    </dgm:pt>
    <dgm:pt modelId="{F1C9DB65-B157-41C7-9D00-B02D4E90F134}" type="pres">
      <dgm:prSet presAssocID="{14CB7F69-A162-432B-9398-4BC99B9281B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33C2520-9E72-49D6-9AF8-3E0312D047D4}" type="pres">
      <dgm:prSet presAssocID="{1151F730-C761-4731-B5DB-823FB218DED1}" presName="spacer" presStyleCnt="0"/>
      <dgm:spPr/>
    </dgm:pt>
    <dgm:pt modelId="{F897A14B-4FF7-414A-BB5D-9603091B08A5}" type="pres">
      <dgm:prSet presAssocID="{6EC82014-0249-4786-A0C7-82E20F8888B5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960F814-C613-49A3-848B-B34ADD2E0205}" srcId="{B432C879-D4A6-4400-82FA-5C846E16A030}" destId="{6EC82014-0249-4786-A0C7-82E20F8888B5}" srcOrd="3" destOrd="0" parTransId="{4BE280EC-0651-40FD-AECD-38A064906E49}" sibTransId="{213F9E58-BA7D-409C-8EA0-F674B8D1A44C}"/>
    <dgm:cxn modelId="{E58F1415-D06B-4DF6-B158-D7557605FE9E}" type="presOf" srcId="{6EC82014-0249-4786-A0C7-82E20F8888B5}" destId="{F897A14B-4FF7-414A-BB5D-9603091B08A5}" srcOrd="0" destOrd="0" presId="urn:microsoft.com/office/officeart/2005/8/layout/vList2"/>
    <dgm:cxn modelId="{BA50C85D-E245-4370-A441-CDC023A6F245}" srcId="{B432C879-D4A6-4400-82FA-5C846E16A030}" destId="{61755CB1-954C-4335-AB25-DA98F98845C7}" srcOrd="0" destOrd="0" parTransId="{43D124BB-EB04-473E-8D3D-8537C216170C}" sibTransId="{1746AC5E-CCF5-4B5C-8BC8-27AB0FAA5CC9}"/>
    <dgm:cxn modelId="{C0149168-F322-4753-8BCA-DE78E8F9535D}" type="presOf" srcId="{80F511E8-EBE3-4093-ADDC-976DF653CB77}" destId="{28C83C3A-8B89-4535-8C6C-B51616A87F74}" srcOrd="0" destOrd="0" presId="urn:microsoft.com/office/officeart/2005/8/layout/vList2"/>
    <dgm:cxn modelId="{CF04674F-274B-4BA1-8102-EE3E34FB2515}" srcId="{B432C879-D4A6-4400-82FA-5C846E16A030}" destId="{80F511E8-EBE3-4093-ADDC-976DF653CB77}" srcOrd="1" destOrd="0" parTransId="{A3628F0B-24CA-4556-9FAD-7CB3174912EE}" sibTransId="{BE50DC65-BCAB-4903-9C78-CF46AC3E755C}"/>
    <dgm:cxn modelId="{5277FF52-41A2-4CDB-9986-EC92C1FFE872}" srcId="{B432C879-D4A6-4400-82FA-5C846E16A030}" destId="{14CB7F69-A162-432B-9398-4BC99B9281BF}" srcOrd="2" destOrd="0" parTransId="{DF2C4BA0-73E1-4B97-B7C4-629FEA3F8398}" sibTransId="{1151F730-C761-4731-B5DB-823FB218DED1}"/>
    <dgm:cxn modelId="{E0447673-7E48-4A4A-91D7-126B2E74A890}" type="presOf" srcId="{61755CB1-954C-4335-AB25-DA98F98845C7}" destId="{DB6BADB3-531C-4D79-B25D-5E5030DF4D4B}" srcOrd="0" destOrd="0" presId="urn:microsoft.com/office/officeart/2005/8/layout/vList2"/>
    <dgm:cxn modelId="{7B252FC4-FCF0-4DC8-855D-820A60769E8A}" type="presOf" srcId="{B432C879-D4A6-4400-82FA-5C846E16A030}" destId="{B0CC688B-AE8A-4BC3-B43E-002B32837137}" srcOrd="0" destOrd="0" presId="urn:microsoft.com/office/officeart/2005/8/layout/vList2"/>
    <dgm:cxn modelId="{DFD746D1-31CE-4BE1-8C33-699E58A37E72}" type="presOf" srcId="{14CB7F69-A162-432B-9398-4BC99B9281BF}" destId="{F1C9DB65-B157-41C7-9D00-B02D4E90F134}" srcOrd="0" destOrd="0" presId="urn:microsoft.com/office/officeart/2005/8/layout/vList2"/>
    <dgm:cxn modelId="{E2B09AF4-2927-4CE2-9C34-90B155CD512D}" type="presParOf" srcId="{B0CC688B-AE8A-4BC3-B43E-002B32837137}" destId="{DB6BADB3-531C-4D79-B25D-5E5030DF4D4B}" srcOrd="0" destOrd="0" presId="urn:microsoft.com/office/officeart/2005/8/layout/vList2"/>
    <dgm:cxn modelId="{CD5409D6-6828-4BFA-B484-FBCBE5B30140}" type="presParOf" srcId="{B0CC688B-AE8A-4BC3-B43E-002B32837137}" destId="{D45E842F-C246-48A9-B402-09D140F8C2FE}" srcOrd="1" destOrd="0" presId="urn:microsoft.com/office/officeart/2005/8/layout/vList2"/>
    <dgm:cxn modelId="{7B8541C9-37B9-40D2-B07A-8FD0ED4C25D6}" type="presParOf" srcId="{B0CC688B-AE8A-4BC3-B43E-002B32837137}" destId="{28C83C3A-8B89-4535-8C6C-B51616A87F74}" srcOrd="2" destOrd="0" presId="urn:microsoft.com/office/officeart/2005/8/layout/vList2"/>
    <dgm:cxn modelId="{B8BEB346-0571-46B1-B398-07704F49A36B}" type="presParOf" srcId="{B0CC688B-AE8A-4BC3-B43E-002B32837137}" destId="{E52BC60C-208C-475E-92EF-0E11BFF6D9CA}" srcOrd="3" destOrd="0" presId="urn:microsoft.com/office/officeart/2005/8/layout/vList2"/>
    <dgm:cxn modelId="{33D1FA68-E343-4FD8-855F-823A20834701}" type="presParOf" srcId="{B0CC688B-AE8A-4BC3-B43E-002B32837137}" destId="{F1C9DB65-B157-41C7-9D00-B02D4E90F134}" srcOrd="4" destOrd="0" presId="urn:microsoft.com/office/officeart/2005/8/layout/vList2"/>
    <dgm:cxn modelId="{F9810A73-FEDE-4264-837D-CE7D5732F598}" type="presParOf" srcId="{B0CC688B-AE8A-4BC3-B43E-002B32837137}" destId="{A33C2520-9E72-49D6-9AF8-3E0312D047D4}" srcOrd="5" destOrd="0" presId="urn:microsoft.com/office/officeart/2005/8/layout/vList2"/>
    <dgm:cxn modelId="{0077FB2B-10B8-4E26-8713-9759970179B0}" type="presParOf" srcId="{B0CC688B-AE8A-4BC3-B43E-002B32837137}" destId="{F897A14B-4FF7-414A-BB5D-9603091B08A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06C2D5A-8E2A-4CE1-A768-D18683A5A6DB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5AFD12B-2094-4316-998D-515E57279AA5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7FD6C85E-FD6B-4B7B-957E-E284AA6CE9F7}" type="parTrans" cxnId="{84B6DC17-F44D-417C-9420-9F5CC9878CB4}">
      <dgm:prSet/>
      <dgm:spPr/>
      <dgm:t>
        <a:bodyPr/>
        <a:lstStyle/>
        <a:p>
          <a:endParaRPr lang="ru-RU"/>
        </a:p>
      </dgm:t>
    </dgm:pt>
    <dgm:pt modelId="{577C3DFF-861B-4E95-8769-93195ADF2614}" type="sibTrans" cxnId="{84B6DC17-F44D-417C-9420-9F5CC9878CB4}">
      <dgm:prSet/>
      <dgm:spPr/>
      <dgm:t>
        <a:bodyPr/>
        <a:lstStyle/>
        <a:p>
          <a:endParaRPr lang="ru-RU"/>
        </a:p>
      </dgm:t>
    </dgm:pt>
    <dgm:pt modelId="{5AE1668E-4D8D-4BB4-8F73-BE805B64DD96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369936E6-B6E0-41EE-B324-9A46DCB812AF}" type="parTrans" cxnId="{BA0C301B-0717-4E66-8429-5CC00988590A}">
      <dgm:prSet/>
      <dgm:spPr/>
      <dgm:t>
        <a:bodyPr/>
        <a:lstStyle/>
        <a:p>
          <a:endParaRPr lang="ru-RU"/>
        </a:p>
      </dgm:t>
    </dgm:pt>
    <dgm:pt modelId="{E6658164-0493-44BF-A1FC-54337A0B592A}" type="sibTrans" cxnId="{BA0C301B-0717-4E66-8429-5CC00988590A}">
      <dgm:prSet/>
      <dgm:spPr/>
      <dgm:t>
        <a:bodyPr/>
        <a:lstStyle/>
        <a:p>
          <a:endParaRPr lang="ru-RU"/>
        </a:p>
      </dgm:t>
    </dgm:pt>
    <dgm:pt modelId="{19FAADE0-38AB-4706-B09F-50CF9FAEF2B7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6BB0E236-07FF-4BE0-8D8F-556255F6899E}" type="parTrans" cxnId="{170C848C-1602-4239-8770-BE735AC7EEA0}">
      <dgm:prSet/>
      <dgm:spPr/>
      <dgm:t>
        <a:bodyPr/>
        <a:lstStyle/>
        <a:p>
          <a:endParaRPr lang="ru-RU"/>
        </a:p>
      </dgm:t>
    </dgm:pt>
    <dgm:pt modelId="{8454B703-3F1A-4109-841A-B3876F6D9055}" type="sibTrans" cxnId="{170C848C-1602-4239-8770-BE735AC7EEA0}">
      <dgm:prSet/>
      <dgm:spPr/>
      <dgm:t>
        <a:bodyPr/>
        <a:lstStyle/>
        <a:p>
          <a:endParaRPr lang="ru-RU"/>
        </a:p>
      </dgm:t>
    </dgm:pt>
    <dgm:pt modelId="{50145137-79A8-4406-9908-D9A854FB2194}">
      <dgm:prSet custT="1"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r>
            <a:rPr lang="ru-RU" sz="1400" b="1" dirty="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-52"/>
            </a:rPr>
            <a:t>Пример</a:t>
          </a:r>
          <a:r>
            <a:rPr lang="ru-RU" sz="1400" b="1" dirty="0">
              <a:solidFill>
                <a:schemeClr val="tx1"/>
              </a:solidFill>
              <a:latin typeface="Montserrat" panose="00000500000000000000" pitchFamily="2" charset="-52"/>
            </a:rPr>
            <a:t>: М. Ю. Лермонтов «Элегия».</a:t>
          </a:r>
        </a:p>
      </dgm:t>
    </dgm:pt>
    <dgm:pt modelId="{1B983796-FFF3-4F15-9FD4-B6B6F2E0DBCB}" type="parTrans" cxnId="{9DE9E2C5-F22C-4F65-BAAB-B0CF4C718E13}">
      <dgm:prSet/>
      <dgm:spPr/>
      <dgm:t>
        <a:bodyPr/>
        <a:lstStyle/>
        <a:p>
          <a:endParaRPr lang="ru-RU"/>
        </a:p>
      </dgm:t>
    </dgm:pt>
    <dgm:pt modelId="{5214F9C2-EF1D-49E9-BC0B-0AEE0242ABC9}" type="sibTrans" cxnId="{9DE9E2C5-F22C-4F65-BAAB-B0CF4C718E13}">
      <dgm:prSet/>
      <dgm:spPr/>
      <dgm:t>
        <a:bodyPr/>
        <a:lstStyle/>
        <a:p>
          <a:endParaRPr lang="ru-RU"/>
        </a:p>
      </dgm:t>
    </dgm:pt>
    <dgm:pt modelId="{4AD37728-23C1-44C1-A8E4-0E9ABA5E82EE}" type="pres">
      <dgm:prSet presAssocID="{F06C2D5A-8E2A-4CE1-A768-D18683A5A6DB}" presName="linear" presStyleCnt="0">
        <dgm:presLayoutVars>
          <dgm:animLvl val="lvl"/>
          <dgm:resizeHandles val="exact"/>
        </dgm:presLayoutVars>
      </dgm:prSet>
      <dgm:spPr/>
    </dgm:pt>
    <dgm:pt modelId="{1C6CEEB8-1928-41E6-A100-23D5D366FDCD}" type="pres">
      <dgm:prSet presAssocID="{55AFD12B-2094-4316-998D-515E57279AA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3C7704E-CF71-4FA5-8192-1E9716D35BAE}" type="pres">
      <dgm:prSet presAssocID="{577C3DFF-861B-4E95-8769-93195ADF2614}" presName="spacer" presStyleCnt="0"/>
      <dgm:spPr/>
    </dgm:pt>
    <dgm:pt modelId="{53ECD677-9C82-4A86-B03C-3076D261D0AC}" type="pres">
      <dgm:prSet presAssocID="{5AE1668E-4D8D-4BB4-8F73-BE805B64DD9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2E6B040-CBF9-4792-BFE9-54B973E5FC5B}" type="pres">
      <dgm:prSet presAssocID="{E6658164-0493-44BF-A1FC-54337A0B592A}" presName="spacer" presStyleCnt="0"/>
      <dgm:spPr/>
    </dgm:pt>
    <dgm:pt modelId="{C6EF087E-250C-48B4-813B-A9A9F0F4618A}" type="pres">
      <dgm:prSet presAssocID="{19FAADE0-38AB-4706-B09F-50CF9FAEF2B7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A7CE40E-3ECC-498F-B6FF-109433802126}" type="pres">
      <dgm:prSet presAssocID="{8454B703-3F1A-4109-841A-B3876F6D9055}" presName="spacer" presStyleCnt="0"/>
      <dgm:spPr/>
    </dgm:pt>
    <dgm:pt modelId="{B3705B47-D6B9-4798-9478-027154A003C8}" type="pres">
      <dgm:prSet presAssocID="{50145137-79A8-4406-9908-D9A854FB219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84B6DC17-F44D-417C-9420-9F5CC9878CB4}" srcId="{F06C2D5A-8E2A-4CE1-A768-D18683A5A6DB}" destId="{55AFD12B-2094-4316-998D-515E57279AA5}" srcOrd="0" destOrd="0" parTransId="{7FD6C85E-FD6B-4B7B-957E-E284AA6CE9F7}" sibTransId="{577C3DFF-861B-4E95-8769-93195ADF2614}"/>
    <dgm:cxn modelId="{BA0C301B-0717-4E66-8429-5CC00988590A}" srcId="{F06C2D5A-8E2A-4CE1-A768-D18683A5A6DB}" destId="{5AE1668E-4D8D-4BB4-8F73-BE805B64DD96}" srcOrd="1" destOrd="0" parTransId="{369936E6-B6E0-41EE-B324-9A46DCB812AF}" sibTransId="{E6658164-0493-44BF-A1FC-54337A0B592A}"/>
    <dgm:cxn modelId="{BAE54333-32D5-425C-B196-508BA208344F}" type="presOf" srcId="{50145137-79A8-4406-9908-D9A854FB2194}" destId="{B3705B47-D6B9-4798-9478-027154A003C8}" srcOrd="0" destOrd="0" presId="urn:microsoft.com/office/officeart/2005/8/layout/vList2"/>
    <dgm:cxn modelId="{D731AC83-4BE6-4AE2-AE7D-0C60FC3195DB}" type="presOf" srcId="{55AFD12B-2094-4316-998D-515E57279AA5}" destId="{1C6CEEB8-1928-41E6-A100-23D5D366FDCD}" srcOrd="0" destOrd="0" presId="urn:microsoft.com/office/officeart/2005/8/layout/vList2"/>
    <dgm:cxn modelId="{170C848C-1602-4239-8770-BE735AC7EEA0}" srcId="{F06C2D5A-8E2A-4CE1-A768-D18683A5A6DB}" destId="{19FAADE0-38AB-4706-B09F-50CF9FAEF2B7}" srcOrd="2" destOrd="0" parTransId="{6BB0E236-07FF-4BE0-8D8F-556255F6899E}" sibTransId="{8454B703-3F1A-4109-841A-B3876F6D9055}"/>
    <dgm:cxn modelId="{6B8C1E8D-1C55-4CAA-8A42-89AA0DD69A87}" type="presOf" srcId="{5AE1668E-4D8D-4BB4-8F73-BE805B64DD96}" destId="{53ECD677-9C82-4A86-B03C-3076D261D0AC}" srcOrd="0" destOrd="0" presId="urn:microsoft.com/office/officeart/2005/8/layout/vList2"/>
    <dgm:cxn modelId="{40A572A6-AC3A-4905-9094-003FECAE5A03}" type="presOf" srcId="{19FAADE0-38AB-4706-B09F-50CF9FAEF2B7}" destId="{C6EF087E-250C-48B4-813B-A9A9F0F4618A}" srcOrd="0" destOrd="0" presId="urn:microsoft.com/office/officeart/2005/8/layout/vList2"/>
    <dgm:cxn modelId="{9DE9E2C5-F22C-4F65-BAAB-B0CF4C718E13}" srcId="{F06C2D5A-8E2A-4CE1-A768-D18683A5A6DB}" destId="{50145137-79A8-4406-9908-D9A854FB2194}" srcOrd="3" destOrd="0" parTransId="{1B983796-FFF3-4F15-9FD4-B6B6F2E0DBCB}" sibTransId="{5214F9C2-EF1D-49E9-BC0B-0AEE0242ABC9}"/>
    <dgm:cxn modelId="{052C62F5-0FD4-42B9-B417-1B5725BC0479}" type="presOf" srcId="{F06C2D5A-8E2A-4CE1-A768-D18683A5A6DB}" destId="{4AD37728-23C1-44C1-A8E4-0E9ABA5E82EE}" srcOrd="0" destOrd="0" presId="urn:microsoft.com/office/officeart/2005/8/layout/vList2"/>
    <dgm:cxn modelId="{B42F856B-129A-4747-9BA7-91081A9B70AD}" type="presParOf" srcId="{4AD37728-23C1-44C1-A8E4-0E9ABA5E82EE}" destId="{1C6CEEB8-1928-41E6-A100-23D5D366FDCD}" srcOrd="0" destOrd="0" presId="urn:microsoft.com/office/officeart/2005/8/layout/vList2"/>
    <dgm:cxn modelId="{85833495-B460-4FC0-AB83-AB667667D26F}" type="presParOf" srcId="{4AD37728-23C1-44C1-A8E4-0E9ABA5E82EE}" destId="{83C7704E-CF71-4FA5-8192-1E9716D35BAE}" srcOrd="1" destOrd="0" presId="urn:microsoft.com/office/officeart/2005/8/layout/vList2"/>
    <dgm:cxn modelId="{18657913-316C-4CE8-BBF9-ACD83225DC81}" type="presParOf" srcId="{4AD37728-23C1-44C1-A8E4-0E9ABA5E82EE}" destId="{53ECD677-9C82-4A86-B03C-3076D261D0AC}" srcOrd="2" destOrd="0" presId="urn:microsoft.com/office/officeart/2005/8/layout/vList2"/>
    <dgm:cxn modelId="{5B65DC2D-7125-419F-A86E-B41A71F1FB77}" type="presParOf" srcId="{4AD37728-23C1-44C1-A8E4-0E9ABA5E82EE}" destId="{42E6B040-CBF9-4792-BFE9-54B973E5FC5B}" srcOrd="3" destOrd="0" presId="urn:microsoft.com/office/officeart/2005/8/layout/vList2"/>
    <dgm:cxn modelId="{8A227976-E559-4E38-BA67-707DAE73EED4}" type="presParOf" srcId="{4AD37728-23C1-44C1-A8E4-0E9ABA5E82EE}" destId="{C6EF087E-250C-48B4-813B-A9A9F0F4618A}" srcOrd="4" destOrd="0" presId="urn:microsoft.com/office/officeart/2005/8/layout/vList2"/>
    <dgm:cxn modelId="{3A4B820D-1D8C-4CCC-A579-B84622C1940E}" type="presParOf" srcId="{4AD37728-23C1-44C1-A8E4-0E9ABA5E82EE}" destId="{1A7CE40E-3ECC-498F-B6FF-109433802126}" srcOrd="5" destOrd="0" presId="urn:microsoft.com/office/officeart/2005/8/layout/vList2"/>
    <dgm:cxn modelId="{CA23F6D7-A094-417B-A7F5-80EA1F8F756C}" type="presParOf" srcId="{4AD37728-23C1-44C1-A8E4-0E9ABA5E82EE}" destId="{B3705B47-D6B9-4798-9478-027154A003C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92277CE0-5B7F-451B-96EF-2DF729993286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B06706DC-284B-4D13-9695-ECD35AC05A1D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r>
            <a:rPr lang="ru-RU" b="1" i="0" dirty="0">
              <a:solidFill>
                <a:schemeClr val="tx1"/>
              </a:solidFill>
              <a:latin typeface="Montserrat" panose="00000500000000000000" pitchFamily="2" charset="-52"/>
            </a:rPr>
            <a:t>Лирическое стихотворение, которое отличается от других количеством строк – в сонете их всегда 14.</a:t>
          </a:r>
        </a:p>
      </dgm:t>
    </dgm:pt>
    <dgm:pt modelId="{D9A7704B-0A46-457B-A11A-DBB3B138DB47}" type="parTrans" cxnId="{831C3DB0-4DE6-42EC-9D53-5900475AFA1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BE5842B-E6D0-4A4B-8587-F78E8727258F}" type="sibTrans" cxnId="{831C3DB0-4DE6-42EC-9D53-5900475AFA1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195B9B8-B84E-4BBD-9BB4-07D45ADAF5BC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i="0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71D16BA7-4D5C-4A69-9D71-0F93050C5C1C}" type="parTrans" cxnId="{44AC8FC0-7CF1-43CF-A7DE-33037B96FB5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8564993-89E9-4CC1-BBBF-33EA67A23234}" type="sibTrans" cxnId="{44AC8FC0-7CF1-43CF-A7DE-33037B96FB5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5FDBA3D-D803-434F-92BD-DF453E63A4D3}">
      <dgm:prSet custT="1"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sz="1600" b="1" i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 panose="00000500000000000000" pitchFamily="2" charset="-52"/>
          </a:endParaRPr>
        </a:p>
      </dgm:t>
    </dgm:pt>
    <dgm:pt modelId="{E15E71CD-AE94-461B-89FF-D62CBD50272A}" type="parTrans" cxnId="{BD889448-48B9-4A76-AC95-A2DA0346B6B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D22A12A-3AF1-4C83-B5D1-F3F7884DC762}" type="sibTrans" cxnId="{BD889448-48B9-4A76-AC95-A2DA0346B6B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CEB7EEC-2F4E-427E-B367-DB1BA7C25385}">
      <dgm:prSet custT="1"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r>
            <a:rPr lang="ru-RU" sz="1400" b="1" i="0" dirty="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-52"/>
            </a:rPr>
            <a:t>Пример</a:t>
          </a:r>
          <a:r>
            <a:rPr lang="ru-RU" sz="1400" b="1" i="0" dirty="0">
              <a:solidFill>
                <a:schemeClr val="tx1"/>
              </a:solidFill>
              <a:latin typeface="Montserrat" panose="00000500000000000000" pitchFamily="2" charset="-52"/>
            </a:rPr>
            <a:t>: А.С. Пушкин «Мадонна».</a:t>
          </a:r>
        </a:p>
      </dgm:t>
    </dgm:pt>
    <dgm:pt modelId="{A8F95EB6-A0B5-4A7D-9C20-878961DA1D98}" type="parTrans" cxnId="{01FCC9A7-4444-4C83-B27F-829BEB2AB06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5AD0F4F-4074-47C1-AFFB-903E6469D2E2}" type="sibTrans" cxnId="{01FCC9A7-4444-4C83-B27F-829BEB2AB06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B4E2EA7-99C8-43A4-9CE1-6353EAD528C8}" type="pres">
      <dgm:prSet presAssocID="{92277CE0-5B7F-451B-96EF-2DF729993286}" presName="linear" presStyleCnt="0">
        <dgm:presLayoutVars>
          <dgm:animLvl val="lvl"/>
          <dgm:resizeHandles val="exact"/>
        </dgm:presLayoutVars>
      </dgm:prSet>
      <dgm:spPr/>
    </dgm:pt>
    <dgm:pt modelId="{CC0BFE18-8C02-4FE6-97E9-64FD559413F6}" type="pres">
      <dgm:prSet presAssocID="{B06706DC-284B-4D13-9695-ECD35AC05A1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5799CBA-486D-4E8A-9751-D43A26BE126C}" type="pres">
      <dgm:prSet presAssocID="{ABE5842B-E6D0-4A4B-8587-F78E8727258F}" presName="spacer" presStyleCnt="0"/>
      <dgm:spPr/>
    </dgm:pt>
    <dgm:pt modelId="{B7B315B6-021A-4B82-9B27-35B35B12C74D}" type="pres">
      <dgm:prSet presAssocID="{B195B9B8-B84E-4BBD-9BB4-07D45ADAF5B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C97DDBE-8F1F-4B9B-A4EA-B2816A348D1B}" type="pres">
      <dgm:prSet presAssocID="{68564993-89E9-4CC1-BBBF-33EA67A23234}" presName="spacer" presStyleCnt="0"/>
      <dgm:spPr/>
    </dgm:pt>
    <dgm:pt modelId="{6F874980-411F-4D76-A506-5032BCE0F178}" type="pres">
      <dgm:prSet presAssocID="{B5FDBA3D-D803-434F-92BD-DF453E63A4D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BC2DB26-0590-49C4-968B-8048183F24FD}" type="pres">
      <dgm:prSet presAssocID="{ED22A12A-3AF1-4C83-B5D1-F3F7884DC762}" presName="spacer" presStyleCnt="0"/>
      <dgm:spPr/>
    </dgm:pt>
    <dgm:pt modelId="{26C063EA-CD5D-4934-AE1B-0DF53840DE44}" type="pres">
      <dgm:prSet presAssocID="{CCEB7EEC-2F4E-427E-B367-DB1BA7C25385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D889448-48B9-4A76-AC95-A2DA0346B6BB}" srcId="{92277CE0-5B7F-451B-96EF-2DF729993286}" destId="{B5FDBA3D-D803-434F-92BD-DF453E63A4D3}" srcOrd="2" destOrd="0" parTransId="{E15E71CD-AE94-461B-89FF-D62CBD50272A}" sibTransId="{ED22A12A-3AF1-4C83-B5D1-F3F7884DC762}"/>
    <dgm:cxn modelId="{266BD182-FE57-4C66-AF53-7A84058A5981}" type="presOf" srcId="{B195B9B8-B84E-4BBD-9BB4-07D45ADAF5BC}" destId="{B7B315B6-021A-4B82-9B27-35B35B12C74D}" srcOrd="0" destOrd="0" presId="urn:microsoft.com/office/officeart/2005/8/layout/vList2"/>
    <dgm:cxn modelId="{07D77B89-7DB8-410F-AF0E-54DC9BACE6BF}" type="presOf" srcId="{B5FDBA3D-D803-434F-92BD-DF453E63A4D3}" destId="{6F874980-411F-4D76-A506-5032BCE0F178}" srcOrd="0" destOrd="0" presId="urn:microsoft.com/office/officeart/2005/8/layout/vList2"/>
    <dgm:cxn modelId="{01FCC9A7-4444-4C83-B27F-829BEB2AB069}" srcId="{92277CE0-5B7F-451B-96EF-2DF729993286}" destId="{CCEB7EEC-2F4E-427E-B367-DB1BA7C25385}" srcOrd="3" destOrd="0" parTransId="{A8F95EB6-A0B5-4A7D-9C20-878961DA1D98}" sibTransId="{F5AD0F4F-4074-47C1-AFFB-903E6469D2E2}"/>
    <dgm:cxn modelId="{831C3DB0-4DE6-42EC-9D53-5900475AFA17}" srcId="{92277CE0-5B7F-451B-96EF-2DF729993286}" destId="{B06706DC-284B-4D13-9695-ECD35AC05A1D}" srcOrd="0" destOrd="0" parTransId="{D9A7704B-0A46-457B-A11A-DBB3B138DB47}" sibTransId="{ABE5842B-E6D0-4A4B-8587-F78E8727258F}"/>
    <dgm:cxn modelId="{44AC8FC0-7CF1-43CF-A7DE-33037B96FB5A}" srcId="{92277CE0-5B7F-451B-96EF-2DF729993286}" destId="{B195B9B8-B84E-4BBD-9BB4-07D45ADAF5BC}" srcOrd="1" destOrd="0" parTransId="{71D16BA7-4D5C-4A69-9D71-0F93050C5C1C}" sibTransId="{68564993-89E9-4CC1-BBBF-33EA67A23234}"/>
    <dgm:cxn modelId="{AC9DA8C8-BCB9-436E-9505-D7351BF4EF3E}" type="presOf" srcId="{92277CE0-5B7F-451B-96EF-2DF729993286}" destId="{1B4E2EA7-99C8-43A4-9CE1-6353EAD528C8}" srcOrd="0" destOrd="0" presId="urn:microsoft.com/office/officeart/2005/8/layout/vList2"/>
    <dgm:cxn modelId="{A33779CD-A065-4052-8E3F-3F4527EF4A72}" type="presOf" srcId="{CCEB7EEC-2F4E-427E-B367-DB1BA7C25385}" destId="{26C063EA-CD5D-4934-AE1B-0DF53840DE44}" srcOrd="0" destOrd="0" presId="urn:microsoft.com/office/officeart/2005/8/layout/vList2"/>
    <dgm:cxn modelId="{0F9281E8-281C-4485-B992-19ACE6CCC169}" type="presOf" srcId="{B06706DC-284B-4D13-9695-ECD35AC05A1D}" destId="{CC0BFE18-8C02-4FE6-97E9-64FD559413F6}" srcOrd="0" destOrd="0" presId="urn:microsoft.com/office/officeart/2005/8/layout/vList2"/>
    <dgm:cxn modelId="{37ED1853-FD67-4A35-9823-C1EA1A25D1EE}" type="presParOf" srcId="{1B4E2EA7-99C8-43A4-9CE1-6353EAD528C8}" destId="{CC0BFE18-8C02-4FE6-97E9-64FD559413F6}" srcOrd="0" destOrd="0" presId="urn:microsoft.com/office/officeart/2005/8/layout/vList2"/>
    <dgm:cxn modelId="{B35F3B76-057A-479D-B703-7D1440728FE4}" type="presParOf" srcId="{1B4E2EA7-99C8-43A4-9CE1-6353EAD528C8}" destId="{C5799CBA-486D-4E8A-9751-D43A26BE126C}" srcOrd="1" destOrd="0" presId="urn:microsoft.com/office/officeart/2005/8/layout/vList2"/>
    <dgm:cxn modelId="{929A5217-7742-428B-97DF-2FF4DF9AC8CC}" type="presParOf" srcId="{1B4E2EA7-99C8-43A4-9CE1-6353EAD528C8}" destId="{B7B315B6-021A-4B82-9B27-35B35B12C74D}" srcOrd="2" destOrd="0" presId="urn:microsoft.com/office/officeart/2005/8/layout/vList2"/>
    <dgm:cxn modelId="{8B77009A-41C9-4ABB-B58E-243313DCD469}" type="presParOf" srcId="{1B4E2EA7-99C8-43A4-9CE1-6353EAD528C8}" destId="{9C97DDBE-8F1F-4B9B-A4EA-B2816A348D1B}" srcOrd="3" destOrd="0" presId="urn:microsoft.com/office/officeart/2005/8/layout/vList2"/>
    <dgm:cxn modelId="{5D8FA53E-047C-4703-AD89-9FF3D3E4A468}" type="presParOf" srcId="{1B4E2EA7-99C8-43A4-9CE1-6353EAD528C8}" destId="{6F874980-411F-4D76-A506-5032BCE0F178}" srcOrd="4" destOrd="0" presId="urn:microsoft.com/office/officeart/2005/8/layout/vList2"/>
    <dgm:cxn modelId="{B2A7F681-B045-46DA-BDA5-A6AA7EE476A9}" type="presParOf" srcId="{1B4E2EA7-99C8-43A4-9CE1-6353EAD528C8}" destId="{CBC2DB26-0590-49C4-968B-8048183F24FD}" srcOrd="5" destOrd="0" presId="urn:microsoft.com/office/officeart/2005/8/layout/vList2"/>
    <dgm:cxn modelId="{DEB2496C-90F8-497D-9366-FBD0AD65FDBC}" type="presParOf" srcId="{1B4E2EA7-99C8-43A4-9CE1-6353EAD528C8}" destId="{26C063EA-CD5D-4934-AE1B-0DF53840DE4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5F103D78-0FDF-47AB-9406-F78070E34FD9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EC76CC53-612D-47E0-8B3E-38BE3D960BBF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10F0AD8F-C53A-4B93-AD0D-10077AB2EEB4}" type="parTrans" cxnId="{B8CB41FB-80DE-465F-8912-C57B775AFE5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AF6B00D-D20D-4E3E-88FD-CC1E0EE20E38}" type="sibTrans" cxnId="{B8CB41FB-80DE-465F-8912-C57B775AFE5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1B51C02-8473-4E3F-989E-3AC567EE4CCB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255B631A-D5D2-41C3-999E-8E59AF674177}" type="parTrans" cxnId="{79BE8212-F861-41AF-9B1A-1B6F30B53E3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2F00563-5F15-472A-974F-05F65A4853C0}" type="sibTrans" cxnId="{79BE8212-F861-41AF-9B1A-1B6F30B53E3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7A5F4AD-197F-47AC-BD9C-62CA0A4DEFC1}">
      <dgm:prSet custT="1"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r>
            <a:rPr lang="ru-RU" sz="1400" b="1" dirty="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-52"/>
            </a:rPr>
            <a:t>Пример</a:t>
          </a:r>
          <a:r>
            <a:rPr lang="ru-RU" sz="1400" b="1" dirty="0">
              <a:solidFill>
                <a:schemeClr val="tx1"/>
              </a:solidFill>
              <a:latin typeface="Montserrat" panose="00000500000000000000" pitchFamily="2" charset="-52"/>
            </a:rPr>
            <a:t>: А.С. Пушкин «Вакхическая песня». </a:t>
          </a:r>
        </a:p>
      </dgm:t>
    </dgm:pt>
    <dgm:pt modelId="{30EFF840-9832-4C05-B3BB-1B22F119EDFC}" type="parTrans" cxnId="{E7070E69-A975-4E25-8754-E57A7696BC4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7A5A5A6-B9A8-4D99-89A4-9988F55FA797}" type="sibTrans" cxnId="{E7070E69-A975-4E25-8754-E57A7696BC4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2E958AE-C1E9-4C50-8690-69FD48CD6226}" type="pres">
      <dgm:prSet presAssocID="{5F103D78-0FDF-47AB-9406-F78070E34FD9}" presName="linear" presStyleCnt="0">
        <dgm:presLayoutVars>
          <dgm:animLvl val="lvl"/>
          <dgm:resizeHandles val="exact"/>
        </dgm:presLayoutVars>
      </dgm:prSet>
      <dgm:spPr/>
    </dgm:pt>
    <dgm:pt modelId="{552BED25-3CD3-47FF-B4AB-F0D3F74215BD}" type="pres">
      <dgm:prSet presAssocID="{EC76CC53-612D-47E0-8B3E-38BE3D960BB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AEA719D-38C8-4F72-BF06-D6937BBE8E03}" type="pres">
      <dgm:prSet presAssocID="{6AF6B00D-D20D-4E3E-88FD-CC1E0EE20E38}" presName="spacer" presStyleCnt="0"/>
      <dgm:spPr/>
    </dgm:pt>
    <dgm:pt modelId="{F7B32064-7612-4CB6-9E1A-B7686D8E3E3D}" type="pres">
      <dgm:prSet presAssocID="{41B51C02-8473-4E3F-989E-3AC567EE4CC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985F61B-4595-44F0-ABA6-31B1A5A05B0F}" type="pres">
      <dgm:prSet presAssocID="{42F00563-5F15-472A-974F-05F65A4853C0}" presName="spacer" presStyleCnt="0"/>
      <dgm:spPr/>
    </dgm:pt>
    <dgm:pt modelId="{E8ECB0FB-7ECB-440C-9AE1-E328B6EEA378}" type="pres">
      <dgm:prSet presAssocID="{27A5F4AD-197F-47AC-BD9C-62CA0A4DEFC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79BE8212-F861-41AF-9B1A-1B6F30B53E37}" srcId="{5F103D78-0FDF-47AB-9406-F78070E34FD9}" destId="{41B51C02-8473-4E3F-989E-3AC567EE4CCB}" srcOrd="1" destOrd="0" parTransId="{255B631A-D5D2-41C3-999E-8E59AF674177}" sibTransId="{42F00563-5F15-472A-974F-05F65A4853C0}"/>
    <dgm:cxn modelId="{E7070E69-A975-4E25-8754-E57A7696BC48}" srcId="{5F103D78-0FDF-47AB-9406-F78070E34FD9}" destId="{27A5F4AD-197F-47AC-BD9C-62CA0A4DEFC1}" srcOrd="2" destOrd="0" parTransId="{30EFF840-9832-4C05-B3BB-1B22F119EDFC}" sibTransId="{27A5A5A6-B9A8-4D99-89A4-9988F55FA797}"/>
    <dgm:cxn modelId="{8FF86E51-5749-4551-8293-BCA9E8774CD0}" type="presOf" srcId="{EC76CC53-612D-47E0-8B3E-38BE3D960BBF}" destId="{552BED25-3CD3-47FF-B4AB-F0D3F74215BD}" srcOrd="0" destOrd="0" presId="urn:microsoft.com/office/officeart/2005/8/layout/vList2"/>
    <dgm:cxn modelId="{06EB4598-DF6D-47E6-BECB-2349EB529321}" type="presOf" srcId="{5F103D78-0FDF-47AB-9406-F78070E34FD9}" destId="{12E958AE-C1E9-4C50-8690-69FD48CD6226}" srcOrd="0" destOrd="0" presId="urn:microsoft.com/office/officeart/2005/8/layout/vList2"/>
    <dgm:cxn modelId="{B03633B3-46F6-415F-A527-D99C8C4BA6E1}" type="presOf" srcId="{27A5F4AD-197F-47AC-BD9C-62CA0A4DEFC1}" destId="{E8ECB0FB-7ECB-440C-9AE1-E328B6EEA378}" srcOrd="0" destOrd="0" presId="urn:microsoft.com/office/officeart/2005/8/layout/vList2"/>
    <dgm:cxn modelId="{B8CB41FB-80DE-465F-8912-C57B775AFE5F}" srcId="{5F103D78-0FDF-47AB-9406-F78070E34FD9}" destId="{EC76CC53-612D-47E0-8B3E-38BE3D960BBF}" srcOrd="0" destOrd="0" parTransId="{10F0AD8F-C53A-4B93-AD0D-10077AB2EEB4}" sibTransId="{6AF6B00D-D20D-4E3E-88FD-CC1E0EE20E38}"/>
    <dgm:cxn modelId="{D8102AFE-8345-4EFF-BBDF-97092530AADC}" type="presOf" srcId="{41B51C02-8473-4E3F-989E-3AC567EE4CCB}" destId="{F7B32064-7612-4CB6-9E1A-B7686D8E3E3D}" srcOrd="0" destOrd="0" presId="urn:microsoft.com/office/officeart/2005/8/layout/vList2"/>
    <dgm:cxn modelId="{290917BE-278A-4762-910F-921643020FF4}" type="presParOf" srcId="{12E958AE-C1E9-4C50-8690-69FD48CD6226}" destId="{552BED25-3CD3-47FF-B4AB-F0D3F74215BD}" srcOrd="0" destOrd="0" presId="urn:microsoft.com/office/officeart/2005/8/layout/vList2"/>
    <dgm:cxn modelId="{54467578-EE2F-4026-BF81-7D4C0829C0F2}" type="presParOf" srcId="{12E958AE-C1E9-4C50-8690-69FD48CD6226}" destId="{2AEA719D-38C8-4F72-BF06-D6937BBE8E03}" srcOrd="1" destOrd="0" presId="urn:microsoft.com/office/officeart/2005/8/layout/vList2"/>
    <dgm:cxn modelId="{0254499B-594D-42EA-A255-0DCE7E29166C}" type="presParOf" srcId="{12E958AE-C1E9-4C50-8690-69FD48CD6226}" destId="{F7B32064-7612-4CB6-9E1A-B7686D8E3E3D}" srcOrd="2" destOrd="0" presId="urn:microsoft.com/office/officeart/2005/8/layout/vList2"/>
    <dgm:cxn modelId="{652DD073-9495-484E-AF31-45E02AB0B188}" type="presParOf" srcId="{12E958AE-C1E9-4C50-8690-69FD48CD6226}" destId="{6985F61B-4595-44F0-ABA6-31B1A5A05B0F}" srcOrd="3" destOrd="0" presId="urn:microsoft.com/office/officeart/2005/8/layout/vList2"/>
    <dgm:cxn modelId="{2C3059DB-C6FF-4C2B-B002-8343B3274C2E}" type="presParOf" srcId="{12E958AE-C1E9-4C50-8690-69FD48CD6226}" destId="{E8ECB0FB-7ECB-440C-9AE1-E328B6EEA378}" srcOrd="4" destOrd="0" presId="urn:microsoft.com/office/officeart/2005/8/layout/vList2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2BB66399-1147-449F-A349-354F87CB2822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EE9C93D-6F1B-4A30-A603-95F75E55F868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2D683E12-66B0-44A7-A19B-B7B6B5A56C27}" type="parTrans" cxnId="{1FDD5DE7-FFAA-455B-92E7-ADA0D5FD834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4898C61-DF8F-4761-A4CB-227749AB7F20}" type="sibTrans" cxnId="{1FDD5DE7-FFAA-455B-92E7-ADA0D5FD834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328F2AA-4AEC-4EDC-9CD2-7DDD3CE51E53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3286ACF3-C728-472C-97F8-4C8E4D790248}" type="parTrans" cxnId="{50A585A9-D747-40C9-A9FD-CA648DF7A99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3CA8075-D167-47A9-B3CA-EE0DE21CC88A}" type="sibTrans" cxnId="{50A585A9-D747-40C9-A9FD-CA648DF7A99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F15D7AD-9A0A-480F-B9A8-E297BBE19F16}">
      <dgm:prSet custT="1"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r>
            <a:rPr lang="ru-RU" sz="1400" b="1" dirty="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-52"/>
            </a:rPr>
            <a:t>Пример</a:t>
          </a:r>
          <a:r>
            <a:rPr lang="ru-RU" sz="1400" b="1" dirty="0">
              <a:solidFill>
                <a:schemeClr val="tx1"/>
              </a:solidFill>
              <a:latin typeface="Montserrat" panose="00000500000000000000" pitchFamily="2" charset="-52"/>
            </a:rPr>
            <a:t>: А.С. Пушкин «К Чаадаеву», М.Ю. Лермонтов «Послание».</a:t>
          </a:r>
        </a:p>
      </dgm:t>
    </dgm:pt>
    <dgm:pt modelId="{F7C470D7-9D85-4BE4-920B-335FDD817520}" type="parTrans" cxnId="{5544D777-5FE3-4DDD-AEF5-3ED730C38F0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33637EA-24CE-4D28-9FA2-083F2E40D3B2}" type="sibTrans" cxnId="{5544D777-5FE3-4DDD-AEF5-3ED730C38F0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4142C7F-B34D-4828-9BB8-883604D75D69}" type="pres">
      <dgm:prSet presAssocID="{2BB66399-1147-449F-A349-354F87CB2822}" presName="linear" presStyleCnt="0">
        <dgm:presLayoutVars>
          <dgm:animLvl val="lvl"/>
          <dgm:resizeHandles val="exact"/>
        </dgm:presLayoutVars>
      </dgm:prSet>
      <dgm:spPr/>
    </dgm:pt>
    <dgm:pt modelId="{7436796B-06A9-48F1-B1D3-2DFD3A143E60}" type="pres">
      <dgm:prSet presAssocID="{4EE9C93D-6F1B-4A30-A603-95F75E55F86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1062AA8-BEA9-4BC5-A6AA-52CD7DA84D43}" type="pres">
      <dgm:prSet presAssocID="{64898C61-DF8F-4761-A4CB-227749AB7F20}" presName="spacer" presStyleCnt="0"/>
      <dgm:spPr/>
    </dgm:pt>
    <dgm:pt modelId="{8E91839A-425A-44C4-806A-B414CF9FD52F}" type="pres">
      <dgm:prSet presAssocID="{A328F2AA-4AEC-4EDC-9CD2-7DDD3CE51E5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43058C0-5C08-43B5-9583-CC48AAC49847}" type="pres">
      <dgm:prSet presAssocID="{E3CA8075-D167-47A9-B3CA-EE0DE21CC88A}" presName="spacer" presStyleCnt="0"/>
      <dgm:spPr/>
    </dgm:pt>
    <dgm:pt modelId="{187AB71B-2802-4C0F-9660-73250FA6E6CF}" type="pres">
      <dgm:prSet presAssocID="{7F15D7AD-9A0A-480F-B9A8-E297BBE19F16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85F4F45-FC3F-44FE-ADDD-B69206697FAB}" type="presOf" srcId="{A328F2AA-4AEC-4EDC-9CD2-7DDD3CE51E53}" destId="{8E91839A-425A-44C4-806A-B414CF9FD52F}" srcOrd="0" destOrd="0" presId="urn:microsoft.com/office/officeart/2005/8/layout/vList2"/>
    <dgm:cxn modelId="{5544D777-5FE3-4DDD-AEF5-3ED730C38F04}" srcId="{2BB66399-1147-449F-A349-354F87CB2822}" destId="{7F15D7AD-9A0A-480F-B9A8-E297BBE19F16}" srcOrd="2" destOrd="0" parTransId="{F7C470D7-9D85-4BE4-920B-335FDD817520}" sibTransId="{433637EA-24CE-4D28-9FA2-083F2E40D3B2}"/>
    <dgm:cxn modelId="{50A585A9-D747-40C9-A9FD-CA648DF7A99B}" srcId="{2BB66399-1147-449F-A349-354F87CB2822}" destId="{A328F2AA-4AEC-4EDC-9CD2-7DDD3CE51E53}" srcOrd="1" destOrd="0" parTransId="{3286ACF3-C728-472C-97F8-4C8E4D790248}" sibTransId="{E3CA8075-D167-47A9-B3CA-EE0DE21CC88A}"/>
    <dgm:cxn modelId="{0834A5BA-0B88-4731-98AF-1DF5E9275614}" type="presOf" srcId="{7F15D7AD-9A0A-480F-B9A8-E297BBE19F16}" destId="{187AB71B-2802-4C0F-9660-73250FA6E6CF}" srcOrd="0" destOrd="0" presId="urn:microsoft.com/office/officeart/2005/8/layout/vList2"/>
    <dgm:cxn modelId="{DED50FC1-FD4D-4225-9129-11ECAF442036}" type="presOf" srcId="{2BB66399-1147-449F-A349-354F87CB2822}" destId="{54142C7F-B34D-4828-9BB8-883604D75D69}" srcOrd="0" destOrd="0" presId="urn:microsoft.com/office/officeart/2005/8/layout/vList2"/>
    <dgm:cxn modelId="{97107EC6-20AD-465E-A7AB-141ECFB552CE}" type="presOf" srcId="{4EE9C93D-6F1B-4A30-A603-95F75E55F868}" destId="{7436796B-06A9-48F1-B1D3-2DFD3A143E60}" srcOrd="0" destOrd="0" presId="urn:microsoft.com/office/officeart/2005/8/layout/vList2"/>
    <dgm:cxn modelId="{1FDD5DE7-FFAA-455B-92E7-ADA0D5FD834B}" srcId="{2BB66399-1147-449F-A349-354F87CB2822}" destId="{4EE9C93D-6F1B-4A30-A603-95F75E55F868}" srcOrd="0" destOrd="0" parTransId="{2D683E12-66B0-44A7-A19B-B7B6B5A56C27}" sibTransId="{64898C61-DF8F-4761-A4CB-227749AB7F20}"/>
    <dgm:cxn modelId="{68B651B9-5221-49C2-A2A5-BC135BF9FE26}" type="presParOf" srcId="{54142C7F-B34D-4828-9BB8-883604D75D69}" destId="{7436796B-06A9-48F1-B1D3-2DFD3A143E60}" srcOrd="0" destOrd="0" presId="urn:microsoft.com/office/officeart/2005/8/layout/vList2"/>
    <dgm:cxn modelId="{6A846A5B-8D90-42EB-AF04-B9B0FA74C49D}" type="presParOf" srcId="{54142C7F-B34D-4828-9BB8-883604D75D69}" destId="{C1062AA8-BEA9-4BC5-A6AA-52CD7DA84D43}" srcOrd="1" destOrd="0" presId="urn:microsoft.com/office/officeart/2005/8/layout/vList2"/>
    <dgm:cxn modelId="{3FB2BFF5-37B8-4274-B457-622DDD32D598}" type="presParOf" srcId="{54142C7F-B34D-4828-9BB8-883604D75D69}" destId="{8E91839A-425A-44C4-806A-B414CF9FD52F}" srcOrd="2" destOrd="0" presId="urn:microsoft.com/office/officeart/2005/8/layout/vList2"/>
    <dgm:cxn modelId="{A49406D5-F2C8-44A1-BF6F-6252B9C1C87A}" type="presParOf" srcId="{54142C7F-B34D-4828-9BB8-883604D75D69}" destId="{F43058C0-5C08-43B5-9583-CC48AAC49847}" srcOrd="3" destOrd="0" presId="urn:microsoft.com/office/officeart/2005/8/layout/vList2"/>
    <dgm:cxn modelId="{5A254F65-FBEF-4D92-9277-771920DA18B6}" type="presParOf" srcId="{54142C7F-B34D-4828-9BB8-883604D75D69}" destId="{187AB71B-2802-4C0F-9660-73250FA6E6CF}" srcOrd="4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47E241B5-5F10-41F6-AE87-66D0DA5353A6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56CE230-05E3-4D15-AF79-86BD1097794A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9F4E2E2F-C711-416A-A21D-16E6AB461B51}" type="parTrans" cxnId="{2D3BD220-BF37-4295-9EA2-8FE06DE324E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0D07879-3A7E-42A4-9626-AAB874E1D534}" type="sibTrans" cxnId="{2D3BD220-BF37-4295-9EA2-8FE06DE324E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9D6127B-759B-41C6-B508-5E45D2161445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F3FC52A2-638C-4DA6-B3F1-4229E9815DAE}" type="parTrans" cxnId="{D598AA41-5D50-436E-BF3F-F6B9C4D4C6AD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16EA758-33F4-41BC-8106-6E64C978D5A9}" type="sibTrans" cxnId="{D598AA41-5D50-436E-BF3F-F6B9C4D4C6AD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21E69C1-308E-41B7-AA86-061BAD1A4D89}">
      <dgm:prSet custT="1"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r>
            <a:rPr lang="ru-RU" sz="1400" b="1" dirty="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-52"/>
            </a:rPr>
            <a:t>Пример</a:t>
          </a:r>
          <a:r>
            <a:rPr lang="ru-RU" sz="1400" b="1" dirty="0">
              <a:solidFill>
                <a:schemeClr val="tx1"/>
              </a:solidFill>
              <a:latin typeface="Montserrat" panose="00000500000000000000" pitchFamily="2" charset="-52"/>
            </a:rPr>
            <a:t>: И.С. Тургенев «На А.В. Дружинина». </a:t>
          </a:r>
        </a:p>
      </dgm:t>
    </dgm:pt>
    <dgm:pt modelId="{4760F15E-27A5-48E0-85A3-0148AB7DA9DA}" type="parTrans" cxnId="{8E800B3B-7DF5-4A8B-8AB7-D42419DCB562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863FB6C-1F26-446C-B97E-17B84642CFEC}" type="sibTrans" cxnId="{8E800B3B-7DF5-4A8B-8AB7-D42419DCB562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BB4F476-9493-4490-B0D6-A93540924110}" type="pres">
      <dgm:prSet presAssocID="{47E241B5-5F10-41F6-AE87-66D0DA5353A6}" presName="linear" presStyleCnt="0">
        <dgm:presLayoutVars>
          <dgm:animLvl val="lvl"/>
          <dgm:resizeHandles val="exact"/>
        </dgm:presLayoutVars>
      </dgm:prSet>
      <dgm:spPr/>
    </dgm:pt>
    <dgm:pt modelId="{999014EE-F649-48C3-AB9A-10C2311CFE99}" type="pres">
      <dgm:prSet presAssocID="{556CE230-05E3-4D15-AF79-86BD1097794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8F0623F-19C7-4AC3-B87B-4807EAD656B4}" type="pres">
      <dgm:prSet presAssocID="{60D07879-3A7E-42A4-9626-AAB874E1D534}" presName="spacer" presStyleCnt="0"/>
      <dgm:spPr/>
    </dgm:pt>
    <dgm:pt modelId="{734A2C3B-F727-44AF-A0FF-D6B0FC49FCE1}" type="pres">
      <dgm:prSet presAssocID="{99D6127B-759B-41C6-B508-5E45D216144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4C1502A-B0C6-48E0-85FB-70BECFF369BA}" type="pres">
      <dgm:prSet presAssocID="{216EA758-33F4-41BC-8106-6E64C978D5A9}" presName="spacer" presStyleCnt="0"/>
      <dgm:spPr/>
    </dgm:pt>
    <dgm:pt modelId="{51EF8352-E5EB-4FF3-A376-407A32B687EF}" type="pres">
      <dgm:prSet presAssocID="{C21E69C1-308E-41B7-AA86-061BAD1A4D8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D3BD220-BF37-4295-9EA2-8FE06DE324EA}" srcId="{47E241B5-5F10-41F6-AE87-66D0DA5353A6}" destId="{556CE230-05E3-4D15-AF79-86BD1097794A}" srcOrd="0" destOrd="0" parTransId="{9F4E2E2F-C711-416A-A21D-16E6AB461B51}" sibTransId="{60D07879-3A7E-42A4-9626-AAB874E1D534}"/>
    <dgm:cxn modelId="{8E800B3B-7DF5-4A8B-8AB7-D42419DCB562}" srcId="{47E241B5-5F10-41F6-AE87-66D0DA5353A6}" destId="{C21E69C1-308E-41B7-AA86-061BAD1A4D89}" srcOrd="2" destOrd="0" parTransId="{4760F15E-27A5-48E0-85A3-0148AB7DA9DA}" sibTransId="{B863FB6C-1F26-446C-B97E-17B84642CFEC}"/>
    <dgm:cxn modelId="{D598AA41-5D50-436E-BF3F-F6B9C4D4C6AD}" srcId="{47E241B5-5F10-41F6-AE87-66D0DA5353A6}" destId="{99D6127B-759B-41C6-B508-5E45D2161445}" srcOrd="1" destOrd="0" parTransId="{F3FC52A2-638C-4DA6-B3F1-4229E9815DAE}" sibTransId="{216EA758-33F4-41BC-8106-6E64C978D5A9}"/>
    <dgm:cxn modelId="{510BEF97-09FC-4AB4-A8F5-24DFE889B2A6}" type="presOf" srcId="{556CE230-05E3-4D15-AF79-86BD1097794A}" destId="{999014EE-F649-48C3-AB9A-10C2311CFE99}" srcOrd="0" destOrd="0" presId="urn:microsoft.com/office/officeart/2005/8/layout/vList2"/>
    <dgm:cxn modelId="{904C12E7-4182-4241-9E43-608008694216}" type="presOf" srcId="{99D6127B-759B-41C6-B508-5E45D2161445}" destId="{734A2C3B-F727-44AF-A0FF-D6B0FC49FCE1}" srcOrd="0" destOrd="0" presId="urn:microsoft.com/office/officeart/2005/8/layout/vList2"/>
    <dgm:cxn modelId="{D9BCF1EE-C528-411E-8B2F-841E2611B1C1}" type="presOf" srcId="{C21E69C1-308E-41B7-AA86-061BAD1A4D89}" destId="{51EF8352-E5EB-4FF3-A376-407A32B687EF}" srcOrd="0" destOrd="0" presId="urn:microsoft.com/office/officeart/2005/8/layout/vList2"/>
    <dgm:cxn modelId="{ED9430FA-CEB6-406F-AB02-64729E5DB69E}" type="presOf" srcId="{47E241B5-5F10-41F6-AE87-66D0DA5353A6}" destId="{ABB4F476-9493-4490-B0D6-A93540924110}" srcOrd="0" destOrd="0" presId="urn:microsoft.com/office/officeart/2005/8/layout/vList2"/>
    <dgm:cxn modelId="{BC302DDE-7FA6-41D1-8A34-30952D681D37}" type="presParOf" srcId="{ABB4F476-9493-4490-B0D6-A93540924110}" destId="{999014EE-F649-48C3-AB9A-10C2311CFE99}" srcOrd="0" destOrd="0" presId="urn:microsoft.com/office/officeart/2005/8/layout/vList2"/>
    <dgm:cxn modelId="{72E2EC8C-E4C8-48DC-B597-B253A7FD9BC8}" type="presParOf" srcId="{ABB4F476-9493-4490-B0D6-A93540924110}" destId="{48F0623F-19C7-4AC3-B87B-4807EAD656B4}" srcOrd="1" destOrd="0" presId="urn:microsoft.com/office/officeart/2005/8/layout/vList2"/>
    <dgm:cxn modelId="{316A3867-8B69-4672-BA6A-88203F1386F9}" type="presParOf" srcId="{ABB4F476-9493-4490-B0D6-A93540924110}" destId="{734A2C3B-F727-44AF-A0FF-D6B0FC49FCE1}" srcOrd="2" destOrd="0" presId="urn:microsoft.com/office/officeart/2005/8/layout/vList2"/>
    <dgm:cxn modelId="{F48FC7BF-331F-40EB-90AD-1EE4DBACEE05}" type="presParOf" srcId="{ABB4F476-9493-4490-B0D6-A93540924110}" destId="{D4C1502A-B0C6-48E0-85FB-70BECFF369BA}" srcOrd="3" destOrd="0" presId="urn:microsoft.com/office/officeart/2005/8/layout/vList2"/>
    <dgm:cxn modelId="{6C102446-DA54-49E8-809A-620917EEF399}" type="presParOf" srcId="{ABB4F476-9493-4490-B0D6-A93540924110}" destId="{51EF8352-E5EB-4FF3-A376-407A32B687EF}" srcOrd="4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17B1E5A4-E70E-4387-90FD-931E60B9861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94B9FCC-18EF-4F3B-AC21-6865492B4CD1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2709A771-11F0-4DC9-87D2-DBB138D1D90F}" type="parTrans" cxnId="{5D1EA67B-D661-4D20-9804-45A6DCC5BEB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83F7BAC-C630-460F-ACDD-65972803DC9F}" type="sibTrans" cxnId="{5D1EA67B-D661-4D20-9804-45A6DCC5BEB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3455F760-D946-46C1-817D-CA84C550664F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9E79D60D-D91D-4422-BD27-0383C001E45A}" type="parTrans" cxnId="{D8315DFE-0030-40E9-AE53-F1B60EDC163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926CC4C-6A3A-4356-8AAC-5574EA27A67D}" type="sibTrans" cxnId="{D8315DFE-0030-40E9-AE53-F1B60EDC163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6489B30-589D-418D-8930-466A251F713B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6778A07A-241F-4299-ABB1-86CA57D15BB8}" type="parTrans" cxnId="{36B91A4A-C437-4CD5-9D5B-B1244195728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D749273-6676-4613-B6D3-7809C107FC06}" type="sibTrans" cxnId="{36B91A4A-C437-4CD5-9D5B-B1244195728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1FEE1BB-3226-4D20-B6FF-BF50610E4F2F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42FB4870-79E9-499D-AFC3-C713D3575F75}" type="parTrans" cxnId="{47D2BD51-A7A8-4883-ABDF-F91FB5A9B9F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9367FD7-EF68-4BB8-B480-70827B8FB20B}" type="sibTrans" cxnId="{47D2BD51-A7A8-4883-ABDF-F91FB5A9B9F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011B39F-73B4-4638-B42D-F873F19021B6}" type="pres">
      <dgm:prSet presAssocID="{17B1E5A4-E70E-4387-90FD-931E60B98613}" presName="linear" presStyleCnt="0">
        <dgm:presLayoutVars>
          <dgm:animLvl val="lvl"/>
          <dgm:resizeHandles val="exact"/>
        </dgm:presLayoutVars>
      </dgm:prSet>
      <dgm:spPr/>
    </dgm:pt>
    <dgm:pt modelId="{171C124E-F35B-4ED2-B902-33D3ADA3F091}" type="pres">
      <dgm:prSet presAssocID="{094B9FCC-18EF-4F3B-AC21-6865492B4CD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DAB5E90-5585-46E4-9F44-633368991600}" type="pres">
      <dgm:prSet presAssocID="{983F7BAC-C630-460F-ACDD-65972803DC9F}" presName="spacer" presStyleCnt="0"/>
      <dgm:spPr/>
    </dgm:pt>
    <dgm:pt modelId="{4A94A778-4E32-4084-AAFE-6FECD09C0928}" type="pres">
      <dgm:prSet presAssocID="{3455F760-D946-46C1-817D-CA84C550664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6B545CE-AB46-4EA4-A703-B8F7A19C823D}" type="pres">
      <dgm:prSet presAssocID="{9926CC4C-6A3A-4356-8AAC-5574EA27A67D}" presName="spacer" presStyleCnt="0"/>
      <dgm:spPr/>
    </dgm:pt>
    <dgm:pt modelId="{B9C7F8F4-D196-4D10-B24A-CE87DD0516C0}" type="pres">
      <dgm:prSet presAssocID="{66489B30-589D-418D-8930-466A251F713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30466DA-F7FE-470F-9962-8FB73E95C1AD}" type="pres">
      <dgm:prSet presAssocID="{6D749273-6676-4613-B6D3-7809C107FC06}" presName="spacer" presStyleCnt="0"/>
      <dgm:spPr/>
    </dgm:pt>
    <dgm:pt modelId="{F3411500-DC8A-4B26-89A2-68B387D9CBD5}" type="pres">
      <dgm:prSet presAssocID="{61FEE1BB-3226-4D20-B6FF-BF50610E4F2F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5691B818-60D9-4B22-A2FA-E759B638DDF9}" type="presOf" srcId="{17B1E5A4-E70E-4387-90FD-931E60B98613}" destId="{9011B39F-73B4-4638-B42D-F873F19021B6}" srcOrd="0" destOrd="0" presId="urn:microsoft.com/office/officeart/2005/8/layout/vList2"/>
    <dgm:cxn modelId="{5ED3A03E-1BD0-42FA-A1A3-5D64B70119F9}" type="presOf" srcId="{3455F760-D946-46C1-817D-CA84C550664F}" destId="{4A94A778-4E32-4084-AAFE-6FECD09C0928}" srcOrd="0" destOrd="0" presId="urn:microsoft.com/office/officeart/2005/8/layout/vList2"/>
    <dgm:cxn modelId="{B3532A40-3732-4F3C-8212-5FCBF1C10E07}" type="presOf" srcId="{66489B30-589D-418D-8930-466A251F713B}" destId="{B9C7F8F4-D196-4D10-B24A-CE87DD0516C0}" srcOrd="0" destOrd="0" presId="urn:microsoft.com/office/officeart/2005/8/layout/vList2"/>
    <dgm:cxn modelId="{36B91A4A-C437-4CD5-9D5B-B1244195728A}" srcId="{17B1E5A4-E70E-4387-90FD-931E60B98613}" destId="{66489B30-589D-418D-8930-466A251F713B}" srcOrd="2" destOrd="0" parTransId="{6778A07A-241F-4299-ABB1-86CA57D15BB8}" sibTransId="{6D749273-6676-4613-B6D3-7809C107FC06}"/>
    <dgm:cxn modelId="{47D2BD51-A7A8-4883-ABDF-F91FB5A9B9FC}" srcId="{17B1E5A4-E70E-4387-90FD-931E60B98613}" destId="{61FEE1BB-3226-4D20-B6FF-BF50610E4F2F}" srcOrd="3" destOrd="0" parTransId="{42FB4870-79E9-499D-AFC3-C713D3575F75}" sibTransId="{F9367FD7-EF68-4BB8-B480-70827B8FB20B}"/>
    <dgm:cxn modelId="{5D1EA67B-D661-4D20-9804-45A6DCC5BEB9}" srcId="{17B1E5A4-E70E-4387-90FD-931E60B98613}" destId="{094B9FCC-18EF-4F3B-AC21-6865492B4CD1}" srcOrd="0" destOrd="0" parTransId="{2709A771-11F0-4DC9-87D2-DBB138D1D90F}" sibTransId="{983F7BAC-C630-460F-ACDD-65972803DC9F}"/>
    <dgm:cxn modelId="{C2F63993-4FD1-4B05-93CB-A738C1F078F2}" type="presOf" srcId="{094B9FCC-18EF-4F3B-AC21-6865492B4CD1}" destId="{171C124E-F35B-4ED2-B902-33D3ADA3F091}" srcOrd="0" destOrd="0" presId="urn:microsoft.com/office/officeart/2005/8/layout/vList2"/>
    <dgm:cxn modelId="{023B72BA-40C3-4E5C-A78C-62B1CC85E2FB}" type="presOf" srcId="{61FEE1BB-3226-4D20-B6FF-BF50610E4F2F}" destId="{F3411500-DC8A-4B26-89A2-68B387D9CBD5}" srcOrd="0" destOrd="0" presId="urn:microsoft.com/office/officeart/2005/8/layout/vList2"/>
    <dgm:cxn modelId="{D8315DFE-0030-40E9-AE53-F1B60EDC163F}" srcId="{17B1E5A4-E70E-4387-90FD-931E60B98613}" destId="{3455F760-D946-46C1-817D-CA84C550664F}" srcOrd="1" destOrd="0" parTransId="{9E79D60D-D91D-4422-BD27-0383C001E45A}" sibTransId="{9926CC4C-6A3A-4356-8AAC-5574EA27A67D}"/>
    <dgm:cxn modelId="{3B138978-5390-468E-9E7B-CE9A9EE7F6AE}" type="presParOf" srcId="{9011B39F-73B4-4638-B42D-F873F19021B6}" destId="{171C124E-F35B-4ED2-B902-33D3ADA3F091}" srcOrd="0" destOrd="0" presId="urn:microsoft.com/office/officeart/2005/8/layout/vList2"/>
    <dgm:cxn modelId="{92399990-C484-481E-B037-A9791A1B7A91}" type="presParOf" srcId="{9011B39F-73B4-4638-B42D-F873F19021B6}" destId="{7DAB5E90-5585-46E4-9F44-633368991600}" srcOrd="1" destOrd="0" presId="urn:microsoft.com/office/officeart/2005/8/layout/vList2"/>
    <dgm:cxn modelId="{FE400CE9-E300-452C-9BDE-2BD038D37F38}" type="presParOf" srcId="{9011B39F-73B4-4638-B42D-F873F19021B6}" destId="{4A94A778-4E32-4084-AAFE-6FECD09C0928}" srcOrd="2" destOrd="0" presId="urn:microsoft.com/office/officeart/2005/8/layout/vList2"/>
    <dgm:cxn modelId="{28D6ECB6-D4D7-42BF-9780-5A98226E8316}" type="presParOf" srcId="{9011B39F-73B4-4638-B42D-F873F19021B6}" destId="{F6B545CE-AB46-4EA4-A703-B8F7A19C823D}" srcOrd="3" destOrd="0" presId="urn:microsoft.com/office/officeart/2005/8/layout/vList2"/>
    <dgm:cxn modelId="{EFF53128-88C2-4CBB-8361-9F93BC225782}" type="presParOf" srcId="{9011B39F-73B4-4638-B42D-F873F19021B6}" destId="{B9C7F8F4-D196-4D10-B24A-CE87DD0516C0}" srcOrd="4" destOrd="0" presId="urn:microsoft.com/office/officeart/2005/8/layout/vList2"/>
    <dgm:cxn modelId="{105052EC-060D-45ED-9621-62410C52B7E6}" type="presParOf" srcId="{9011B39F-73B4-4638-B42D-F873F19021B6}" destId="{230466DA-F7FE-470F-9962-8FB73E95C1AD}" srcOrd="5" destOrd="0" presId="urn:microsoft.com/office/officeart/2005/8/layout/vList2"/>
    <dgm:cxn modelId="{78AF8015-662B-4FCE-864D-FC0572999679}" type="presParOf" srcId="{9011B39F-73B4-4638-B42D-F873F19021B6}" destId="{F3411500-DC8A-4B26-89A2-68B387D9CBD5}" srcOrd="6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6905ABF6-F46F-4328-9F08-C22B80222B35}" type="doc">
      <dgm:prSet loTypeId="urn:microsoft.com/office/officeart/2005/8/layout/pyramid2" loCatId="pyramid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A59F2137-241F-4FE8-9910-76DA5EC0A2F7}">
      <dgm:prSet/>
      <dgm:spPr>
        <a:ln>
          <a:solidFill>
            <a:srgbClr val="008080"/>
          </a:solidFill>
        </a:ln>
      </dgm:spPr>
      <dgm:t>
        <a:bodyPr/>
        <a:lstStyle/>
        <a:p>
          <a:pPr rtl="0"/>
          <a:endParaRPr lang="ru-RU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01F8A24B-C3F9-4C51-B3FD-6C55B29EFCF6}" type="parTrans" cxnId="{3DF4438B-7D25-4B98-87F7-455CD12892A7}">
      <dgm:prSet/>
      <dgm:spPr/>
      <dgm:t>
        <a:bodyPr/>
        <a:lstStyle/>
        <a:p>
          <a:endParaRPr lang="ru-RU"/>
        </a:p>
      </dgm:t>
    </dgm:pt>
    <dgm:pt modelId="{A5FDD4F9-1242-47EC-82ED-74A002FBA851}" type="sibTrans" cxnId="{3DF4438B-7D25-4B98-87F7-455CD12892A7}">
      <dgm:prSet/>
      <dgm:spPr/>
      <dgm:t>
        <a:bodyPr/>
        <a:lstStyle/>
        <a:p>
          <a:endParaRPr lang="ru-RU"/>
        </a:p>
      </dgm:t>
    </dgm:pt>
    <dgm:pt modelId="{9CA6E39D-1BCD-43B2-99EA-66DA26054FEA}">
      <dgm:prSet/>
      <dgm:spPr>
        <a:ln>
          <a:solidFill>
            <a:srgbClr val="008080"/>
          </a:solidFill>
        </a:ln>
      </dgm:spPr>
      <dgm:t>
        <a:bodyPr/>
        <a:lstStyle/>
        <a:p>
          <a:pPr rtl="0"/>
          <a:endParaRPr lang="ru-RU" dirty="0">
            <a:latin typeface="Montserrat" panose="00000500000000000000" pitchFamily="2" charset="-52"/>
          </a:endParaRPr>
        </a:p>
      </dgm:t>
    </dgm:pt>
    <dgm:pt modelId="{93E46D39-1FC0-43F2-8EB0-AF1A08E8F914}" type="parTrans" cxnId="{2D55955A-1A31-44AE-87E5-CFA9A9FA5E3D}">
      <dgm:prSet/>
      <dgm:spPr/>
      <dgm:t>
        <a:bodyPr/>
        <a:lstStyle/>
        <a:p>
          <a:endParaRPr lang="ru-RU"/>
        </a:p>
      </dgm:t>
    </dgm:pt>
    <dgm:pt modelId="{C06230CD-A804-4373-A794-E94D3E41E129}" type="sibTrans" cxnId="{2D55955A-1A31-44AE-87E5-CFA9A9FA5E3D}">
      <dgm:prSet/>
      <dgm:spPr/>
      <dgm:t>
        <a:bodyPr/>
        <a:lstStyle/>
        <a:p>
          <a:endParaRPr lang="ru-RU"/>
        </a:p>
      </dgm:t>
    </dgm:pt>
    <dgm:pt modelId="{E8286A4A-B0AD-4590-A227-78FDBA4839AA}">
      <dgm:prSet/>
      <dgm:spPr>
        <a:ln>
          <a:solidFill>
            <a:srgbClr val="008080"/>
          </a:solidFill>
        </a:ln>
      </dgm:spPr>
      <dgm:t>
        <a:bodyPr/>
        <a:lstStyle/>
        <a:p>
          <a:pPr rtl="0"/>
          <a:endParaRPr lang="ru-RU" dirty="0">
            <a:latin typeface="Montserrat" panose="00000500000000000000" pitchFamily="2" charset="-52"/>
          </a:endParaRPr>
        </a:p>
      </dgm:t>
    </dgm:pt>
    <dgm:pt modelId="{EEA5935B-BDDF-4EEF-9A7E-A83F4CE8F58C}" type="parTrans" cxnId="{A8B8A042-DAC8-415E-9D0C-0977BB03A9E8}">
      <dgm:prSet/>
      <dgm:spPr/>
      <dgm:t>
        <a:bodyPr/>
        <a:lstStyle/>
        <a:p>
          <a:endParaRPr lang="ru-RU"/>
        </a:p>
      </dgm:t>
    </dgm:pt>
    <dgm:pt modelId="{282B459D-73AD-4215-806A-58482F1BED6F}" type="sibTrans" cxnId="{A8B8A042-DAC8-415E-9D0C-0977BB03A9E8}">
      <dgm:prSet/>
      <dgm:spPr/>
      <dgm:t>
        <a:bodyPr/>
        <a:lstStyle/>
        <a:p>
          <a:endParaRPr lang="ru-RU"/>
        </a:p>
      </dgm:t>
    </dgm:pt>
    <dgm:pt modelId="{8FB700DC-1C80-4181-900E-D6C141D90DDE}" type="pres">
      <dgm:prSet presAssocID="{6905ABF6-F46F-4328-9F08-C22B80222B35}" presName="compositeShape" presStyleCnt="0">
        <dgm:presLayoutVars>
          <dgm:dir/>
          <dgm:resizeHandles/>
        </dgm:presLayoutVars>
      </dgm:prSet>
      <dgm:spPr/>
    </dgm:pt>
    <dgm:pt modelId="{A55BE3C6-0F68-406B-9DB2-ECAEC9BFA8AD}" type="pres">
      <dgm:prSet presAssocID="{6905ABF6-F46F-4328-9F08-C22B80222B35}" presName="pyramid" presStyleLbl="node1" presStyleIdx="0" presStyleCnt="1" custLinFactNeighborX="-1310" custLinFactNeighborY="147"/>
      <dgm:spPr>
        <a:solidFill>
          <a:srgbClr val="B0E6CC"/>
        </a:solidFill>
        <a:ln>
          <a:noFill/>
        </a:ln>
      </dgm:spPr>
    </dgm:pt>
    <dgm:pt modelId="{524FA486-CEB1-4C41-8CDE-EBEBB81EB674}" type="pres">
      <dgm:prSet presAssocID="{6905ABF6-F46F-4328-9F08-C22B80222B35}" presName="theList" presStyleCnt="0"/>
      <dgm:spPr/>
    </dgm:pt>
    <dgm:pt modelId="{CD875276-5C63-4B20-851C-FFFC3F81EBA4}" type="pres">
      <dgm:prSet presAssocID="{A59F2137-241F-4FE8-9910-76DA5EC0A2F7}" presName="aNode" presStyleLbl="fgAcc1" presStyleIdx="0" presStyleCnt="3">
        <dgm:presLayoutVars>
          <dgm:bulletEnabled val="1"/>
        </dgm:presLayoutVars>
      </dgm:prSet>
      <dgm:spPr/>
    </dgm:pt>
    <dgm:pt modelId="{129BE3D5-0AFB-4368-87BE-61B20FFB6781}" type="pres">
      <dgm:prSet presAssocID="{A59F2137-241F-4FE8-9910-76DA5EC0A2F7}" presName="aSpace" presStyleCnt="0"/>
      <dgm:spPr/>
    </dgm:pt>
    <dgm:pt modelId="{E8D00DAB-B77C-45C4-A9EA-C4E0467AA88E}" type="pres">
      <dgm:prSet presAssocID="{9CA6E39D-1BCD-43B2-99EA-66DA26054FEA}" presName="aNode" presStyleLbl="fgAcc1" presStyleIdx="1" presStyleCnt="3">
        <dgm:presLayoutVars>
          <dgm:bulletEnabled val="1"/>
        </dgm:presLayoutVars>
      </dgm:prSet>
      <dgm:spPr/>
    </dgm:pt>
    <dgm:pt modelId="{B7963B1A-5431-48E3-8FD4-C9619F47B9A0}" type="pres">
      <dgm:prSet presAssocID="{9CA6E39D-1BCD-43B2-99EA-66DA26054FEA}" presName="aSpace" presStyleCnt="0"/>
      <dgm:spPr/>
    </dgm:pt>
    <dgm:pt modelId="{E8260FF7-6F0D-4E94-B808-1D66D5102BCD}" type="pres">
      <dgm:prSet presAssocID="{E8286A4A-B0AD-4590-A227-78FDBA4839AA}" presName="aNode" presStyleLbl="fgAcc1" presStyleIdx="2" presStyleCnt="3">
        <dgm:presLayoutVars>
          <dgm:bulletEnabled val="1"/>
        </dgm:presLayoutVars>
      </dgm:prSet>
      <dgm:spPr/>
    </dgm:pt>
    <dgm:pt modelId="{4CD03949-3E76-46B1-8E0A-4A100CE83220}" type="pres">
      <dgm:prSet presAssocID="{E8286A4A-B0AD-4590-A227-78FDBA4839AA}" presName="aSpace" presStyleCnt="0"/>
      <dgm:spPr/>
    </dgm:pt>
  </dgm:ptLst>
  <dgm:cxnLst>
    <dgm:cxn modelId="{52199634-544E-4551-AB68-A974780D54FF}" type="presOf" srcId="{9CA6E39D-1BCD-43B2-99EA-66DA26054FEA}" destId="{E8D00DAB-B77C-45C4-A9EA-C4E0467AA88E}" srcOrd="0" destOrd="0" presId="urn:microsoft.com/office/officeart/2005/8/layout/pyramid2"/>
    <dgm:cxn modelId="{C463835E-9933-4940-B216-B613D4645D01}" type="presOf" srcId="{6905ABF6-F46F-4328-9F08-C22B80222B35}" destId="{8FB700DC-1C80-4181-900E-D6C141D90DDE}" srcOrd="0" destOrd="0" presId="urn:microsoft.com/office/officeart/2005/8/layout/pyramid2"/>
    <dgm:cxn modelId="{A8B8A042-DAC8-415E-9D0C-0977BB03A9E8}" srcId="{6905ABF6-F46F-4328-9F08-C22B80222B35}" destId="{E8286A4A-B0AD-4590-A227-78FDBA4839AA}" srcOrd="2" destOrd="0" parTransId="{EEA5935B-BDDF-4EEF-9A7E-A83F4CE8F58C}" sibTransId="{282B459D-73AD-4215-806A-58482F1BED6F}"/>
    <dgm:cxn modelId="{2D55955A-1A31-44AE-87E5-CFA9A9FA5E3D}" srcId="{6905ABF6-F46F-4328-9F08-C22B80222B35}" destId="{9CA6E39D-1BCD-43B2-99EA-66DA26054FEA}" srcOrd="1" destOrd="0" parTransId="{93E46D39-1FC0-43F2-8EB0-AF1A08E8F914}" sibTransId="{C06230CD-A804-4373-A794-E94D3E41E129}"/>
    <dgm:cxn modelId="{3DF4438B-7D25-4B98-87F7-455CD12892A7}" srcId="{6905ABF6-F46F-4328-9F08-C22B80222B35}" destId="{A59F2137-241F-4FE8-9910-76DA5EC0A2F7}" srcOrd="0" destOrd="0" parTransId="{01F8A24B-C3F9-4C51-B3FD-6C55B29EFCF6}" sibTransId="{A5FDD4F9-1242-47EC-82ED-74A002FBA851}"/>
    <dgm:cxn modelId="{BC28A0B4-012E-4EF0-836C-2AD34018494B}" type="presOf" srcId="{A59F2137-241F-4FE8-9910-76DA5EC0A2F7}" destId="{CD875276-5C63-4B20-851C-FFFC3F81EBA4}" srcOrd="0" destOrd="0" presId="urn:microsoft.com/office/officeart/2005/8/layout/pyramid2"/>
    <dgm:cxn modelId="{1C1DC5FC-ADEF-4C2E-8298-6DAE4CE59F13}" type="presOf" srcId="{E8286A4A-B0AD-4590-A227-78FDBA4839AA}" destId="{E8260FF7-6F0D-4E94-B808-1D66D5102BCD}" srcOrd="0" destOrd="0" presId="urn:microsoft.com/office/officeart/2005/8/layout/pyramid2"/>
    <dgm:cxn modelId="{76DB4AAC-A868-4324-8B95-2AC45992CBF0}" type="presParOf" srcId="{8FB700DC-1C80-4181-900E-D6C141D90DDE}" destId="{A55BE3C6-0F68-406B-9DB2-ECAEC9BFA8AD}" srcOrd="0" destOrd="0" presId="urn:microsoft.com/office/officeart/2005/8/layout/pyramid2"/>
    <dgm:cxn modelId="{24B76AF5-091C-458E-B098-04FFCA51429A}" type="presParOf" srcId="{8FB700DC-1C80-4181-900E-D6C141D90DDE}" destId="{524FA486-CEB1-4C41-8CDE-EBEBB81EB674}" srcOrd="1" destOrd="0" presId="urn:microsoft.com/office/officeart/2005/8/layout/pyramid2"/>
    <dgm:cxn modelId="{89E153A9-28C0-42E7-A7E5-F2A6BB744417}" type="presParOf" srcId="{524FA486-CEB1-4C41-8CDE-EBEBB81EB674}" destId="{CD875276-5C63-4B20-851C-FFFC3F81EBA4}" srcOrd="0" destOrd="0" presId="urn:microsoft.com/office/officeart/2005/8/layout/pyramid2"/>
    <dgm:cxn modelId="{10368594-02AD-40CB-ABB5-1152E2FAC3F8}" type="presParOf" srcId="{524FA486-CEB1-4C41-8CDE-EBEBB81EB674}" destId="{129BE3D5-0AFB-4368-87BE-61B20FFB6781}" srcOrd="1" destOrd="0" presId="urn:microsoft.com/office/officeart/2005/8/layout/pyramid2"/>
    <dgm:cxn modelId="{EFA7CC2D-828E-4CD2-AD3C-A6C5546C8725}" type="presParOf" srcId="{524FA486-CEB1-4C41-8CDE-EBEBB81EB674}" destId="{E8D00DAB-B77C-45C4-A9EA-C4E0467AA88E}" srcOrd="2" destOrd="0" presId="urn:microsoft.com/office/officeart/2005/8/layout/pyramid2"/>
    <dgm:cxn modelId="{191DC77B-E505-478F-88D9-AE0433B31EE2}" type="presParOf" srcId="{524FA486-CEB1-4C41-8CDE-EBEBB81EB674}" destId="{B7963B1A-5431-48E3-8FD4-C9619F47B9A0}" srcOrd="3" destOrd="0" presId="urn:microsoft.com/office/officeart/2005/8/layout/pyramid2"/>
    <dgm:cxn modelId="{23566551-4B77-49AF-B069-99C7782D6AC9}" type="presParOf" srcId="{524FA486-CEB1-4C41-8CDE-EBEBB81EB674}" destId="{E8260FF7-6F0D-4E94-B808-1D66D5102BCD}" srcOrd="4" destOrd="0" presId="urn:microsoft.com/office/officeart/2005/8/layout/pyramid2"/>
    <dgm:cxn modelId="{75BA9C59-9121-4056-B7B8-221178296148}" type="presParOf" srcId="{524FA486-CEB1-4C41-8CDE-EBEBB81EB674}" destId="{4CD03949-3E76-46B1-8E0A-4A100CE83220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CE445B10-73D5-4DFA-97AF-2F7F98101B14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9EB5DAA-4231-4F98-ABDE-A9AE3FD05C6C}">
      <dgm:prSet custT="1"/>
      <dgm:spPr>
        <a:solidFill>
          <a:srgbClr val="C9E4FF"/>
        </a:solidFill>
      </dgm:spPr>
      <dgm:t>
        <a:bodyPr/>
        <a:lstStyle/>
        <a:p>
          <a:pPr rtl="0"/>
          <a:endParaRPr lang="ru-RU" sz="3200" b="1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B23434E0-1F03-4BD2-8957-349D44BF49B3}" type="parTrans" cxnId="{E44F9440-8BFF-471E-8061-72D6F2AD192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979CA12-1CD1-421B-834E-B1BCA432BC74}" type="sibTrans" cxnId="{E44F9440-8BFF-471E-8061-72D6F2AD192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8B5A1AA-FD42-4819-87FB-2BD73BC2E146}">
      <dgm:prSet custT="1"/>
      <dgm:spPr>
        <a:solidFill>
          <a:srgbClr val="D1FBF7"/>
        </a:solidFill>
      </dgm:spPr>
      <dgm:t>
        <a:bodyPr/>
        <a:lstStyle/>
        <a:p>
          <a:pPr rtl="0"/>
          <a:endParaRPr lang="ru-RU" sz="3200" b="1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830E74F2-93E0-4E40-B29E-9B4CE1860B04}" type="parTrans" cxnId="{3DA6371D-63FD-4CD1-8B21-C13C4E59804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5ABDD52-F56F-4ED3-83A2-2A02FE18DD1E}" type="sibTrans" cxnId="{3DA6371D-63FD-4CD1-8B21-C13C4E59804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C056E40-0B9B-4BF0-8F4E-EA7DCC6FD533}">
      <dgm:prSet custT="1"/>
      <dgm:spPr>
        <a:solidFill>
          <a:srgbClr val="C9FFFF"/>
        </a:solidFill>
      </dgm:spPr>
      <dgm:t>
        <a:bodyPr/>
        <a:lstStyle/>
        <a:p>
          <a:pPr rtl="0"/>
          <a:endParaRPr lang="ru-RU" sz="3200" b="1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2B2DC5F2-C99A-4240-8593-85C77FB7BEC8}" type="parTrans" cxnId="{54637A8D-8338-4965-B45D-66C9605B9A1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66A63E0-E9EB-41FC-8C09-88C477F4BA45}" type="sibTrans" cxnId="{54637A8D-8338-4965-B45D-66C9605B9A1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C92099A-D9A5-4C3D-8280-E91692BD82A4}" type="pres">
      <dgm:prSet presAssocID="{CE445B10-73D5-4DFA-97AF-2F7F98101B14}" presName="Name0" presStyleCnt="0">
        <dgm:presLayoutVars>
          <dgm:dir/>
          <dgm:animLvl val="lvl"/>
          <dgm:resizeHandles val="exact"/>
        </dgm:presLayoutVars>
      </dgm:prSet>
      <dgm:spPr/>
    </dgm:pt>
    <dgm:pt modelId="{221BF4E9-70D0-4238-AA2A-AD98822FFCFB}" type="pres">
      <dgm:prSet presAssocID="{F9EB5DAA-4231-4F98-ABDE-A9AE3FD05C6C}" presName="linNode" presStyleCnt="0"/>
      <dgm:spPr/>
    </dgm:pt>
    <dgm:pt modelId="{32BABA1D-03EE-455E-A3C9-EDD39999D7F6}" type="pres">
      <dgm:prSet presAssocID="{F9EB5DAA-4231-4F98-ABDE-A9AE3FD05C6C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509AAD2D-7E69-4BA0-B09D-5823FCD27F09}" type="pres">
      <dgm:prSet presAssocID="{C979CA12-1CD1-421B-834E-B1BCA432BC74}" presName="sp" presStyleCnt="0"/>
      <dgm:spPr/>
    </dgm:pt>
    <dgm:pt modelId="{FAC25D55-BEB4-4C5B-AE62-1563944D591B}" type="pres">
      <dgm:prSet presAssocID="{18B5A1AA-FD42-4819-87FB-2BD73BC2E146}" presName="linNode" presStyleCnt="0"/>
      <dgm:spPr/>
    </dgm:pt>
    <dgm:pt modelId="{C3EDCF24-02CB-4B0A-AB5D-DF975D38E782}" type="pres">
      <dgm:prSet presAssocID="{18B5A1AA-FD42-4819-87FB-2BD73BC2E146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DB66688C-BDE1-4F37-9496-CAFB98DDED07}" type="pres">
      <dgm:prSet presAssocID="{D5ABDD52-F56F-4ED3-83A2-2A02FE18DD1E}" presName="sp" presStyleCnt="0"/>
      <dgm:spPr/>
    </dgm:pt>
    <dgm:pt modelId="{27650364-F5D9-455B-A081-738ACCE7231A}" type="pres">
      <dgm:prSet presAssocID="{8C056E40-0B9B-4BF0-8F4E-EA7DCC6FD533}" presName="linNode" presStyleCnt="0"/>
      <dgm:spPr/>
    </dgm:pt>
    <dgm:pt modelId="{93385B62-4050-4A80-A00A-6605A52504D7}" type="pres">
      <dgm:prSet presAssocID="{8C056E40-0B9B-4BF0-8F4E-EA7DCC6FD533}" presName="parentText" presStyleLbl="node1" presStyleIdx="2" presStyleCnt="3">
        <dgm:presLayoutVars>
          <dgm:chMax val="1"/>
          <dgm:bulletEnabled val="1"/>
        </dgm:presLayoutVars>
      </dgm:prSet>
      <dgm:spPr/>
    </dgm:pt>
  </dgm:ptLst>
  <dgm:cxnLst>
    <dgm:cxn modelId="{3DA6371D-63FD-4CD1-8B21-C13C4E598049}" srcId="{CE445B10-73D5-4DFA-97AF-2F7F98101B14}" destId="{18B5A1AA-FD42-4819-87FB-2BD73BC2E146}" srcOrd="1" destOrd="0" parTransId="{830E74F2-93E0-4E40-B29E-9B4CE1860B04}" sibTransId="{D5ABDD52-F56F-4ED3-83A2-2A02FE18DD1E}"/>
    <dgm:cxn modelId="{E44F9440-8BFF-471E-8061-72D6F2AD192F}" srcId="{CE445B10-73D5-4DFA-97AF-2F7F98101B14}" destId="{F9EB5DAA-4231-4F98-ABDE-A9AE3FD05C6C}" srcOrd="0" destOrd="0" parTransId="{B23434E0-1F03-4BD2-8957-349D44BF49B3}" sibTransId="{C979CA12-1CD1-421B-834E-B1BCA432BC74}"/>
    <dgm:cxn modelId="{B2311754-3881-4DB6-8692-B45D53F2656E}" type="presOf" srcId="{F9EB5DAA-4231-4F98-ABDE-A9AE3FD05C6C}" destId="{32BABA1D-03EE-455E-A3C9-EDD39999D7F6}" srcOrd="0" destOrd="0" presId="urn:microsoft.com/office/officeart/2005/8/layout/vList5"/>
    <dgm:cxn modelId="{42A7FF8C-DBFF-4899-BFC8-112ED05A29A9}" type="presOf" srcId="{18B5A1AA-FD42-4819-87FB-2BD73BC2E146}" destId="{C3EDCF24-02CB-4B0A-AB5D-DF975D38E782}" srcOrd="0" destOrd="0" presId="urn:microsoft.com/office/officeart/2005/8/layout/vList5"/>
    <dgm:cxn modelId="{54637A8D-8338-4965-B45D-66C9605B9A1F}" srcId="{CE445B10-73D5-4DFA-97AF-2F7F98101B14}" destId="{8C056E40-0B9B-4BF0-8F4E-EA7DCC6FD533}" srcOrd="2" destOrd="0" parTransId="{2B2DC5F2-C99A-4240-8593-85C77FB7BEC8}" sibTransId="{166A63E0-E9EB-41FC-8C09-88C477F4BA45}"/>
    <dgm:cxn modelId="{40BFEDDB-3F26-4EDE-A2E4-B98843A1A66B}" type="presOf" srcId="{CE445B10-73D5-4DFA-97AF-2F7F98101B14}" destId="{EC92099A-D9A5-4C3D-8280-E91692BD82A4}" srcOrd="0" destOrd="0" presId="urn:microsoft.com/office/officeart/2005/8/layout/vList5"/>
    <dgm:cxn modelId="{096F16E6-80A7-48B3-BB5D-6E0262AE30FB}" type="presOf" srcId="{8C056E40-0B9B-4BF0-8F4E-EA7DCC6FD533}" destId="{93385B62-4050-4A80-A00A-6605A52504D7}" srcOrd="0" destOrd="0" presId="urn:microsoft.com/office/officeart/2005/8/layout/vList5"/>
    <dgm:cxn modelId="{7632141D-CF79-4685-A6BB-56A86199E190}" type="presParOf" srcId="{EC92099A-D9A5-4C3D-8280-E91692BD82A4}" destId="{221BF4E9-70D0-4238-AA2A-AD98822FFCFB}" srcOrd="0" destOrd="0" presId="urn:microsoft.com/office/officeart/2005/8/layout/vList5"/>
    <dgm:cxn modelId="{7B047B50-C007-489D-AB06-FBF217F1A075}" type="presParOf" srcId="{221BF4E9-70D0-4238-AA2A-AD98822FFCFB}" destId="{32BABA1D-03EE-455E-A3C9-EDD39999D7F6}" srcOrd="0" destOrd="0" presId="urn:microsoft.com/office/officeart/2005/8/layout/vList5"/>
    <dgm:cxn modelId="{097CD8AA-9FA5-48F8-9D35-3730AF5559A7}" type="presParOf" srcId="{EC92099A-D9A5-4C3D-8280-E91692BD82A4}" destId="{509AAD2D-7E69-4BA0-B09D-5823FCD27F09}" srcOrd="1" destOrd="0" presId="urn:microsoft.com/office/officeart/2005/8/layout/vList5"/>
    <dgm:cxn modelId="{ABDD847D-E842-43FA-8766-E978283C1B36}" type="presParOf" srcId="{EC92099A-D9A5-4C3D-8280-E91692BD82A4}" destId="{FAC25D55-BEB4-4C5B-AE62-1563944D591B}" srcOrd="2" destOrd="0" presId="urn:microsoft.com/office/officeart/2005/8/layout/vList5"/>
    <dgm:cxn modelId="{A3ECB9D0-F1A9-42B7-AF00-6A97154391B4}" type="presParOf" srcId="{FAC25D55-BEB4-4C5B-AE62-1563944D591B}" destId="{C3EDCF24-02CB-4B0A-AB5D-DF975D38E782}" srcOrd="0" destOrd="0" presId="urn:microsoft.com/office/officeart/2005/8/layout/vList5"/>
    <dgm:cxn modelId="{5E423783-0C56-4FBC-9BA5-109483E83DF7}" type="presParOf" srcId="{EC92099A-D9A5-4C3D-8280-E91692BD82A4}" destId="{DB66688C-BDE1-4F37-9496-CAFB98DDED07}" srcOrd="3" destOrd="0" presId="urn:microsoft.com/office/officeart/2005/8/layout/vList5"/>
    <dgm:cxn modelId="{4C7A2B2C-0593-4344-9352-EDF3FF665DA4}" type="presParOf" srcId="{EC92099A-D9A5-4C3D-8280-E91692BD82A4}" destId="{27650364-F5D9-455B-A081-738ACCE7231A}" srcOrd="4" destOrd="0" presId="urn:microsoft.com/office/officeart/2005/8/layout/vList5"/>
    <dgm:cxn modelId="{9CB2D9E0-49FC-4BE5-80E2-80B78D12C8F9}" type="presParOf" srcId="{27650364-F5D9-455B-A081-738ACCE7231A}" destId="{93385B62-4050-4A80-A00A-6605A52504D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05D5BC13-C315-420C-B75D-1AFBE972CAF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6B8E7CF-CD55-4FC4-8ED4-378F6B6B771C}">
      <dgm:prSet custT="1"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r>
            <a:rPr lang="ru-RU" sz="1400" b="1" dirty="0">
              <a:solidFill>
                <a:schemeClr val="tx1"/>
              </a:solidFill>
              <a:latin typeface="Montserrat" panose="00000500000000000000" pitchFamily="2" charset="-52"/>
            </a:rPr>
            <a:t>Название логично – эта группа жанров сочетает в себе черты эпоса и лирики.</a:t>
          </a:r>
        </a:p>
      </dgm:t>
    </dgm:pt>
    <dgm:pt modelId="{26A52D34-374F-4252-98B1-5B803541906C}" type="parTrans" cxnId="{E099D929-67E5-4A73-80EC-4F60ACCB0E8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13440AF-928D-4C14-825F-7F755F8565CC}" type="sibTrans" cxnId="{E099D929-67E5-4A73-80EC-4F60ACCB0E8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AB37D48-1D1D-4896-9A1B-A99AD674F8FB}">
      <dgm:prSet custT="1"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r>
            <a:rPr lang="ru-RU" sz="1400" b="1" dirty="0">
              <a:solidFill>
                <a:schemeClr val="tx1"/>
              </a:solidFill>
              <a:latin typeface="Montserrat" panose="00000500000000000000" pitchFamily="2" charset="-52"/>
            </a:rPr>
            <a:t>От лирики – </a:t>
          </a:r>
        </a:p>
      </dgm:t>
    </dgm:pt>
    <dgm:pt modelId="{6CAFCF7D-5CAD-42AE-AD09-C7A34916A162}" type="parTrans" cxnId="{568F2268-D40C-4CEC-8197-69B43F8E5AF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393505D-4BFB-4AD0-85AB-31A183C33C9D}" type="sibTrans" cxnId="{568F2268-D40C-4CEC-8197-69B43F8E5AF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664128D-6ED7-4692-A7EF-629AE31925DD}">
      <dgm:prSet custT="1"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r>
            <a:rPr lang="ru-RU" sz="1400" b="1" dirty="0">
              <a:solidFill>
                <a:schemeClr val="tx1"/>
              </a:solidFill>
              <a:latin typeface="Montserrat" panose="00000500000000000000" pitchFamily="2" charset="-52"/>
            </a:rPr>
            <a:t>От эпоса – </a:t>
          </a:r>
        </a:p>
      </dgm:t>
    </dgm:pt>
    <dgm:pt modelId="{2A4BF1AE-F442-47F9-8939-D234189DAEC4}" type="parTrans" cxnId="{BE94713D-0A17-489C-8259-9E8BB10720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8F4C71B-7B78-4464-85EA-758D97B68F81}" type="sibTrans" cxnId="{BE94713D-0A17-489C-8259-9E8BB10720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C9A200E-2EA6-4D74-9304-52B93FEB0C37}" type="pres">
      <dgm:prSet presAssocID="{05D5BC13-C315-420C-B75D-1AFBE972CAFA}" presName="linear" presStyleCnt="0">
        <dgm:presLayoutVars>
          <dgm:animLvl val="lvl"/>
          <dgm:resizeHandles val="exact"/>
        </dgm:presLayoutVars>
      </dgm:prSet>
      <dgm:spPr/>
    </dgm:pt>
    <dgm:pt modelId="{6ECE40D9-86B8-41E7-AD15-61A29C1B4EDF}" type="pres">
      <dgm:prSet presAssocID="{D6B8E7CF-CD55-4FC4-8ED4-378F6B6B771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3346FBB-46DA-44A7-BC47-FC89C1609CF5}" type="pres">
      <dgm:prSet presAssocID="{213440AF-928D-4C14-825F-7F755F8565CC}" presName="spacer" presStyleCnt="0"/>
      <dgm:spPr/>
    </dgm:pt>
    <dgm:pt modelId="{07419C85-846F-4296-AB17-20E35844DA43}" type="pres">
      <dgm:prSet presAssocID="{FAB37D48-1D1D-4896-9A1B-A99AD674F8F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90FAE9A-B8AE-469D-93C2-1CD8AD7BDAE3}" type="pres">
      <dgm:prSet presAssocID="{E393505D-4BFB-4AD0-85AB-31A183C33C9D}" presName="spacer" presStyleCnt="0"/>
      <dgm:spPr/>
    </dgm:pt>
    <dgm:pt modelId="{EA3E1499-9253-4BDA-B3C5-46FB3D494A67}" type="pres">
      <dgm:prSet presAssocID="{A664128D-6ED7-4692-A7EF-629AE31925DD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97680329-FA12-4A3D-88E3-920A0C9AF23F}" type="presOf" srcId="{FAB37D48-1D1D-4896-9A1B-A99AD674F8FB}" destId="{07419C85-846F-4296-AB17-20E35844DA43}" srcOrd="0" destOrd="0" presId="urn:microsoft.com/office/officeart/2005/8/layout/vList2"/>
    <dgm:cxn modelId="{E099D929-67E5-4A73-80EC-4F60ACCB0E8C}" srcId="{05D5BC13-C315-420C-B75D-1AFBE972CAFA}" destId="{D6B8E7CF-CD55-4FC4-8ED4-378F6B6B771C}" srcOrd="0" destOrd="0" parTransId="{26A52D34-374F-4252-98B1-5B803541906C}" sibTransId="{213440AF-928D-4C14-825F-7F755F8565CC}"/>
    <dgm:cxn modelId="{BE94713D-0A17-489C-8259-9E8BB10720E3}" srcId="{05D5BC13-C315-420C-B75D-1AFBE972CAFA}" destId="{A664128D-6ED7-4692-A7EF-629AE31925DD}" srcOrd="2" destOrd="0" parTransId="{2A4BF1AE-F442-47F9-8939-D234189DAEC4}" sibTransId="{48F4C71B-7B78-4464-85EA-758D97B68F81}"/>
    <dgm:cxn modelId="{568F2268-D40C-4CEC-8197-69B43F8E5AF4}" srcId="{05D5BC13-C315-420C-B75D-1AFBE972CAFA}" destId="{FAB37D48-1D1D-4896-9A1B-A99AD674F8FB}" srcOrd="1" destOrd="0" parTransId="{6CAFCF7D-5CAD-42AE-AD09-C7A34916A162}" sibTransId="{E393505D-4BFB-4AD0-85AB-31A183C33C9D}"/>
    <dgm:cxn modelId="{9E489A58-0CD4-42CE-8D26-9D8A7FF22A6D}" type="presOf" srcId="{A664128D-6ED7-4692-A7EF-629AE31925DD}" destId="{EA3E1499-9253-4BDA-B3C5-46FB3D494A67}" srcOrd="0" destOrd="0" presId="urn:microsoft.com/office/officeart/2005/8/layout/vList2"/>
    <dgm:cxn modelId="{30CFB6B4-0BF2-4179-A492-9EA7C18DD618}" type="presOf" srcId="{D6B8E7CF-CD55-4FC4-8ED4-378F6B6B771C}" destId="{6ECE40D9-86B8-41E7-AD15-61A29C1B4EDF}" srcOrd="0" destOrd="0" presId="urn:microsoft.com/office/officeart/2005/8/layout/vList2"/>
    <dgm:cxn modelId="{E464C1F6-A84D-4260-BE76-754043800922}" type="presOf" srcId="{05D5BC13-C315-420C-B75D-1AFBE972CAFA}" destId="{CC9A200E-2EA6-4D74-9304-52B93FEB0C37}" srcOrd="0" destOrd="0" presId="urn:microsoft.com/office/officeart/2005/8/layout/vList2"/>
    <dgm:cxn modelId="{F1D66426-A042-4602-BBCD-E7F412293EE0}" type="presParOf" srcId="{CC9A200E-2EA6-4D74-9304-52B93FEB0C37}" destId="{6ECE40D9-86B8-41E7-AD15-61A29C1B4EDF}" srcOrd="0" destOrd="0" presId="urn:microsoft.com/office/officeart/2005/8/layout/vList2"/>
    <dgm:cxn modelId="{A0B65AB7-A09F-498F-B9B3-01D3EA2C15E4}" type="presParOf" srcId="{CC9A200E-2EA6-4D74-9304-52B93FEB0C37}" destId="{73346FBB-46DA-44A7-BC47-FC89C1609CF5}" srcOrd="1" destOrd="0" presId="urn:microsoft.com/office/officeart/2005/8/layout/vList2"/>
    <dgm:cxn modelId="{643BA1FF-175E-4FB2-B97D-27D51C140EC2}" type="presParOf" srcId="{CC9A200E-2EA6-4D74-9304-52B93FEB0C37}" destId="{07419C85-846F-4296-AB17-20E35844DA43}" srcOrd="2" destOrd="0" presId="urn:microsoft.com/office/officeart/2005/8/layout/vList2"/>
    <dgm:cxn modelId="{F1553FA4-3C84-4FA9-99A7-FBE4142C1FB7}" type="presParOf" srcId="{CC9A200E-2EA6-4D74-9304-52B93FEB0C37}" destId="{390FAE9A-B8AE-469D-93C2-1CD8AD7BDAE3}" srcOrd="3" destOrd="0" presId="urn:microsoft.com/office/officeart/2005/8/layout/vList2"/>
    <dgm:cxn modelId="{B9C043E5-66D7-4940-BCC6-C7C04C83979E}" type="presParOf" srcId="{CC9A200E-2EA6-4D74-9304-52B93FEB0C37}" destId="{EA3E1499-9253-4BDA-B3C5-46FB3D494A67}" srcOrd="4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CA35E8C6-E136-4092-9AA3-8BCF8AA4482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E0E2C8B-8953-47A7-BC53-87473FAAAA15}">
      <dgm:prSet custT="1"/>
      <dgm:spPr>
        <a:solidFill>
          <a:srgbClr val="D1FBF7"/>
        </a:solidFill>
        <a:ln w="38100">
          <a:noFill/>
        </a:ln>
      </dgm:spPr>
      <dgm:t>
        <a:bodyPr/>
        <a:lstStyle/>
        <a:p>
          <a:pPr rtl="0"/>
          <a:endParaRPr lang="ru-RU" sz="1400" b="1" u="none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 panose="00000500000000000000" pitchFamily="2" charset="-52"/>
          </a:endParaRPr>
        </a:p>
        <a:p>
          <a:pPr rtl="0"/>
          <a:endParaRPr lang="ru-RU" sz="1400" b="1" u="none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 panose="00000500000000000000" pitchFamily="2" charset="-52"/>
          </a:endParaRPr>
        </a:p>
        <a:p>
          <a:pPr rtl="0"/>
          <a:endParaRPr lang="ru-RU" sz="1400" b="1" u="none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 panose="00000500000000000000" pitchFamily="2" charset="-52"/>
          </a:endParaRPr>
        </a:p>
        <a:p>
          <a:pPr rtl="0"/>
          <a:endParaRPr lang="ru-RU" sz="1400" b="1" u="none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 panose="00000500000000000000" pitchFamily="2" charset="-52"/>
          </a:endParaRPr>
        </a:p>
        <a:p>
          <a:pPr rtl="0"/>
          <a:r>
            <a:rPr lang="ru-RU" sz="1400" b="1" u="none" dirty="0">
              <a:solidFill>
                <a:srgbClr val="0080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-52"/>
            </a:rPr>
            <a:t>Пример</a:t>
          </a:r>
          <a:r>
            <a:rPr lang="ru-RU" sz="1400" b="1" dirty="0">
              <a:solidFill>
                <a:schemeClr val="tx1"/>
              </a:solidFill>
              <a:latin typeface="Montserrat" panose="00000500000000000000" pitchFamily="2" charset="-52"/>
            </a:rPr>
            <a:t>: В. А. Жуковский «Светлана». </a:t>
          </a:r>
        </a:p>
      </dgm:t>
    </dgm:pt>
    <dgm:pt modelId="{C1B33797-0E53-4F62-B33C-DD28DCC96D9D}" type="parTrans" cxnId="{51000199-45F1-4CC9-9CAB-65E191BF4866}">
      <dgm:prSet/>
      <dgm:spPr/>
      <dgm:t>
        <a:bodyPr/>
        <a:lstStyle/>
        <a:p>
          <a:endParaRPr lang="ru-RU"/>
        </a:p>
      </dgm:t>
    </dgm:pt>
    <dgm:pt modelId="{C0CEC99E-89A9-4EAF-B33C-3222042611FE}" type="sibTrans" cxnId="{51000199-45F1-4CC9-9CAB-65E191BF4866}">
      <dgm:prSet/>
      <dgm:spPr/>
      <dgm:t>
        <a:bodyPr/>
        <a:lstStyle/>
        <a:p>
          <a:endParaRPr lang="ru-RU"/>
        </a:p>
      </dgm:t>
    </dgm:pt>
    <dgm:pt modelId="{1B4EB199-DAB8-4B0D-8AEC-02B232BA6759}" type="pres">
      <dgm:prSet presAssocID="{CA35E8C6-E136-4092-9AA3-8BCF8AA44829}" presName="linear" presStyleCnt="0">
        <dgm:presLayoutVars>
          <dgm:animLvl val="lvl"/>
          <dgm:resizeHandles val="exact"/>
        </dgm:presLayoutVars>
      </dgm:prSet>
      <dgm:spPr/>
    </dgm:pt>
    <dgm:pt modelId="{B498206F-B5DB-4411-AB9D-59A7440CB134}" type="pres">
      <dgm:prSet presAssocID="{FE0E2C8B-8953-47A7-BC53-87473FAAAA15}" presName="parentText" presStyleLbl="node1" presStyleIdx="0" presStyleCnt="1" custLinFactNeighborX="-8598" custLinFactNeighborY="-5564">
        <dgm:presLayoutVars>
          <dgm:chMax val="0"/>
          <dgm:bulletEnabled val="1"/>
        </dgm:presLayoutVars>
      </dgm:prSet>
      <dgm:spPr/>
    </dgm:pt>
  </dgm:ptLst>
  <dgm:cxnLst>
    <dgm:cxn modelId="{303A8160-A59A-4979-8E43-5E2BB8297EB7}" type="presOf" srcId="{FE0E2C8B-8953-47A7-BC53-87473FAAAA15}" destId="{B498206F-B5DB-4411-AB9D-59A7440CB134}" srcOrd="0" destOrd="0" presId="urn:microsoft.com/office/officeart/2005/8/layout/vList2"/>
    <dgm:cxn modelId="{DA6B1F77-13AD-4C16-B857-4F2C7B85D5A9}" type="presOf" srcId="{CA35E8C6-E136-4092-9AA3-8BCF8AA44829}" destId="{1B4EB199-DAB8-4B0D-8AEC-02B232BA6759}" srcOrd="0" destOrd="0" presId="urn:microsoft.com/office/officeart/2005/8/layout/vList2"/>
    <dgm:cxn modelId="{51000199-45F1-4CC9-9CAB-65E191BF4866}" srcId="{CA35E8C6-E136-4092-9AA3-8BCF8AA44829}" destId="{FE0E2C8B-8953-47A7-BC53-87473FAAAA15}" srcOrd="0" destOrd="0" parTransId="{C1B33797-0E53-4F62-B33C-DD28DCC96D9D}" sibTransId="{C0CEC99E-89A9-4EAF-B33C-3222042611FE}"/>
    <dgm:cxn modelId="{B4BB3E65-67AB-4489-9279-1D6714AD0876}" type="presParOf" srcId="{1B4EB199-DAB8-4B0D-8AEC-02B232BA6759}" destId="{B498206F-B5DB-4411-AB9D-59A7440CB13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E59BD6D5-481F-4B75-8389-CD34641D11D3}" type="doc">
      <dgm:prSet loTypeId="urn:microsoft.com/office/officeart/2005/8/layout/vList2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37FDC8DB-416F-4A47-AB0E-CBFECC2699FC}">
      <dgm:prSet/>
      <dgm:spPr>
        <a:solidFill>
          <a:srgbClr val="C9E4FF">
            <a:alpha val="90000"/>
          </a:srgbClr>
        </a:solidFill>
      </dgm:spPr>
      <dgm:t>
        <a:bodyPr/>
        <a:lstStyle/>
        <a:p>
          <a:pPr rtl="0"/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 panose="00000500000000000000" pitchFamily="2" charset="-52"/>
          </a:endParaRPr>
        </a:p>
        <a:p>
          <a:pPr rtl="0"/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 panose="00000500000000000000" pitchFamily="2" charset="-52"/>
          </a:endParaRPr>
        </a:p>
        <a:p>
          <a:pPr rtl="0"/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 panose="00000500000000000000" pitchFamily="2" charset="-52"/>
          </a:endParaRPr>
        </a:p>
        <a:p>
          <a:pPr rtl="0"/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 panose="00000500000000000000" pitchFamily="2" charset="-52"/>
          </a:endParaRPr>
        </a:p>
        <a:p>
          <a:pPr rtl="0"/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 panose="00000500000000000000" pitchFamily="2" charset="-52"/>
          </a:endParaRPr>
        </a:p>
        <a:p>
          <a:pPr rtl="0"/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-52"/>
            </a:rPr>
            <a:t>Пример</a:t>
          </a:r>
          <a:r>
            <a:rPr lang="ru-RU" b="1" dirty="0">
              <a:latin typeface="Montserrat" panose="00000500000000000000" pitchFamily="2" charset="-52"/>
            </a:rPr>
            <a:t>: </a:t>
          </a:r>
          <a:r>
            <a:rPr lang="ru-RU" b="1" dirty="0">
              <a:solidFill>
                <a:srgbClr val="002060"/>
              </a:solidFill>
              <a:latin typeface="Montserrat" panose="00000500000000000000" pitchFamily="2" charset="-52"/>
            </a:rPr>
            <a:t>Н.В. Гоголь «Мертвые души», А.С. Пушкин «Медный всадник», Н.А. Некрасов «Кому на Руси жить хорошо». </a:t>
          </a:r>
        </a:p>
      </dgm:t>
    </dgm:pt>
    <dgm:pt modelId="{3B8E114B-ED18-4EF4-884A-8E1245EF45ED}" type="parTrans" cxnId="{80441FF5-BD19-4B63-AC22-30473F9D1059}">
      <dgm:prSet/>
      <dgm:spPr/>
      <dgm:t>
        <a:bodyPr/>
        <a:lstStyle/>
        <a:p>
          <a:endParaRPr lang="ru-RU"/>
        </a:p>
      </dgm:t>
    </dgm:pt>
    <dgm:pt modelId="{72F7F94C-7855-4C03-841A-50206EB1DC6D}" type="sibTrans" cxnId="{80441FF5-BD19-4B63-AC22-30473F9D1059}">
      <dgm:prSet/>
      <dgm:spPr/>
      <dgm:t>
        <a:bodyPr/>
        <a:lstStyle/>
        <a:p>
          <a:endParaRPr lang="ru-RU"/>
        </a:p>
      </dgm:t>
    </dgm:pt>
    <dgm:pt modelId="{8FFC2260-E475-4759-8037-4452CDFD0366}" type="pres">
      <dgm:prSet presAssocID="{E59BD6D5-481F-4B75-8389-CD34641D11D3}" presName="linear" presStyleCnt="0">
        <dgm:presLayoutVars>
          <dgm:animLvl val="lvl"/>
          <dgm:resizeHandles val="exact"/>
        </dgm:presLayoutVars>
      </dgm:prSet>
      <dgm:spPr/>
    </dgm:pt>
    <dgm:pt modelId="{8222F60A-8AA1-43CC-9806-0000863731FB}" type="pres">
      <dgm:prSet presAssocID="{37FDC8DB-416F-4A47-AB0E-CBFECC2699FC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788D2F0E-ADE5-4713-83DE-263146D64A6A}" type="presOf" srcId="{37FDC8DB-416F-4A47-AB0E-CBFECC2699FC}" destId="{8222F60A-8AA1-43CC-9806-0000863731FB}" srcOrd="0" destOrd="0" presId="urn:microsoft.com/office/officeart/2005/8/layout/vList2"/>
    <dgm:cxn modelId="{80441FF5-BD19-4B63-AC22-30473F9D1059}" srcId="{E59BD6D5-481F-4B75-8389-CD34641D11D3}" destId="{37FDC8DB-416F-4A47-AB0E-CBFECC2699FC}" srcOrd="0" destOrd="0" parTransId="{3B8E114B-ED18-4EF4-884A-8E1245EF45ED}" sibTransId="{72F7F94C-7855-4C03-841A-50206EB1DC6D}"/>
    <dgm:cxn modelId="{010C5BFA-CE18-4753-8AE0-741BF4E3F7DA}" type="presOf" srcId="{E59BD6D5-481F-4B75-8389-CD34641D11D3}" destId="{8FFC2260-E475-4759-8037-4452CDFD0366}" srcOrd="0" destOrd="0" presId="urn:microsoft.com/office/officeart/2005/8/layout/vList2"/>
    <dgm:cxn modelId="{3B9E747A-8C74-404A-8027-F2E4806F81B2}" type="presParOf" srcId="{8FFC2260-E475-4759-8037-4452CDFD0366}" destId="{8222F60A-8AA1-43CC-9806-0000863731F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16810D1B-471D-4436-BD14-D7FBF7772470}" type="doc">
      <dgm:prSet loTypeId="urn:microsoft.com/office/officeart/2005/8/layout/vList2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201DB80A-BEA2-4B6E-8288-6085F54778A1}">
      <dgm:prSet/>
      <dgm:spPr>
        <a:solidFill>
          <a:srgbClr val="B7F1FF">
            <a:alpha val="90000"/>
          </a:srgbClr>
        </a:solidFill>
      </dgm:spPr>
      <dgm:t>
        <a:bodyPr/>
        <a:lstStyle/>
        <a:p>
          <a:pPr rtl="0"/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 panose="00000500000000000000" pitchFamily="2" charset="-52"/>
          </a:endParaRPr>
        </a:p>
        <a:p>
          <a:pPr rtl="0"/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 panose="00000500000000000000" pitchFamily="2" charset="-52"/>
          </a:endParaRPr>
        </a:p>
        <a:p>
          <a:pPr rtl="0"/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 panose="00000500000000000000" pitchFamily="2" charset="-52"/>
          </a:endParaRPr>
        </a:p>
        <a:p>
          <a:pPr rtl="0"/>
          <a:r>
            <a:rPr lang="ru-RU" b="1" dirty="0">
              <a:solidFill>
                <a:srgbClr val="0080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-52"/>
            </a:rPr>
            <a:t>Пример</a:t>
          </a:r>
          <a:r>
            <a:rPr lang="ru-RU" b="1" dirty="0">
              <a:solidFill>
                <a:srgbClr val="008080"/>
              </a:solidFill>
              <a:latin typeface="Montserrat" panose="00000500000000000000" pitchFamily="2" charset="-52"/>
            </a:rPr>
            <a:t>: А.С. Пушкин «Евгений Онегин». </a:t>
          </a:r>
        </a:p>
      </dgm:t>
    </dgm:pt>
    <dgm:pt modelId="{2DC29758-F7B0-49FB-816E-5B183EE40734}" type="parTrans" cxnId="{9DD22EC4-6677-48A4-8F00-747B89855DEC}">
      <dgm:prSet/>
      <dgm:spPr/>
      <dgm:t>
        <a:bodyPr/>
        <a:lstStyle/>
        <a:p>
          <a:endParaRPr lang="ru-RU"/>
        </a:p>
      </dgm:t>
    </dgm:pt>
    <dgm:pt modelId="{48B5A51F-BB08-4F0B-B8B7-9F2BFCBDDCDE}" type="sibTrans" cxnId="{9DD22EC4-6677-48A4-8F00-747B89855DEC}">
      <dgm:prSet/>
      <dgm:spPr/>
      <dgm:t>
        <a:bodyPr/>
        <a:lstStyle/>
        <a:p>
          <a:endParaRPr lang="ru-RU"/>
        </a:p>
      </dgm:t>
    </dgm:pt>
    <dgm:pt modelId="{6F3AA6E3-6B7D-40C7-80AC-EE723DD7C2B8}" type="pres">
      <dgm:prSet presAssocID="{16810D1B-471D-4436-BD14-D7FBF7772470}" presName="linear" presStyleCnt="0">
        <dgm:presLayoutVars>
          <dgm:animLvl val="lvl"/>
          <dgm:resizeHandles val="exact"/>
        </dgm:presLayoutVars>
      </dgm:prSet>
      <dgm:spPr/>
    </dgm:pt>
    <dgm:pt modelId="{CDC9805A-2317-4CB1-8359-C70E6B0A78D9}" type="pres">
      <dgm:prSet presAssocID="{201DB80A-BEA2-4B6E-8288-6085F54778A1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0C02C41E-C7FB-4F2D-9B1B-F5D268FC2EF6}" type="presOf" srcId="{201DB80A-BEA2-4B6E-8288-6085F54778A1}" destId="{CDC9805A-2317-4CB1-8359-C70E6B0A78D9}" srcOrd="0" destOrd="0" presId="urn:microsoft.com/office/officeart/2005/8/layout/vList2"/>
    <dgm:cxn modelId="{E4ABDAC3-C359-405C-96D9-783ACFEDD32A}" type="presOf" srcId="{16810D1B-471D-4436-BD14-D7FBF7772470}" destId="{6F3AA6E3-6B7D-40C7-80AC-EE723DD7C2B8}" srcOrd="0" destOrd="0" presId="urn:microsoft.com/office/officeart/2005/8/layout/vList2"/>
    <dgm:cxn modelId="{9DD22EC4-6677-48A4-8F00-747B89855DEC}" srcId="{16810D1B-471D-4436-BD14-D7FBF7772470}" destId="{201DB80A-BEA2-4B6E-8288-6085F54778A1}" srcOrd="0" destOrd="0" parTransId="{2DC29758-F7B0-49FB-816E-5B183EE40734}" sibTransId="{48B5A51F-BB08-4F0B-B8B7-9F2BFCBDDCDE}"/>
    <dgm:cxn modelId="{7AE3D3F8-670A-4222-99A6-18F4B77CC1AA}" type="presParOf" srcId="{6F3AA6E3-6B7D-40C7-80AC-EE723DD7C2B8}" destId="{CDC9805A-2317-4CB1-8359-C70E6B0A78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A6EC3443-85AE-4666-9A00-1C512F6D38AD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7F1D2283-9BF3-4716-86EE-9AC62D82B7D2}">
      <dgm:prSet/>
      <dgm:spPr>
        <a:solidFill>
          <a:srgbClr val="D1FFFF"/>
        </a:solidFill>
        <a:ln>
          <a:noFill/>
        </a:ln>
      </dgm:spPr>
      <dgm:t>
        <a:bodyPr/>
        <a:lstStyle/>
        <a:p>
          <a:pPr algn="ctr" rtl="0"/>
          <a:endParaRPr lang="ru-RU" b="1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2F77E969-B0B3-460D-8941-44345560D7E4}" type="parTrans" cxnId="{01591914-E42F-46B0-A3A7-BF5F012E07B7}">
      <dgm:prSet/>
      <dgm:spPr/>
      <dgm:t>
        <a:bodyPr/>
        <a:lstStyle/>
        <a:p>
          <a:endParaRPr lang="ru-RU"/>
        </a:p>
      </dgm:t>
    </dgm:pt>
    <dgm:pt modelId="{482DBD6E-C5DB-48C6-BCDC-B193B6177839}" type="sibTrans" cxnId="{01591914-E42F-46B0-A3A7-BF5F012E07B7}">
      <dgm:prSet/>
      <dgm:spPr/>
      <dgm:t>
        <a:bodyPr/>
        <a:lstStyle/>
        <a:p>
          <a:endParaRPr lang="ru-RU"/>
        </a:p>
      </dgm:t>
    </dgm:pt>
    <dgm:pt modelId="{1BD2EE5A-B565-4F83-B142-8F229239F5C5}" type="pres">
      <dgm:prSet presAssocID="{A6EC3443-85AE-4666-9A00-1C512F6D38AD}" presName="linear" presStyleCnt="0">
        <dgm:presLayoutVars>
          <dgm:animLvl val="lvl"/>
          <dgm:resizeHandles val="exact"/>
        </dgm:presLayoutVars>
      </dgm:prSet>
      <dgm:spPr/>
    </dgm:pt>
    <dgm:pt modelId="{353E00A2-8345-4B94-896C-6FB743E0B2F9}" type="pres">
      <dgm:prSet presAssocID="{7F1D2283-9BF3-4716-86EE-9AC62D82B7D2}" presName="parentText" presStyleLbl="node1" presStyleIdx="0" presStyleCnt="1" custScaleY="165706" custLinFactNeighborX="-246" custLinFactNeighborY="-22425">
        <dgm:presLayoutVars>
          <dgm:chMax val="0"/>
          <dgm:bulletEnabled val="1"/>
        </dgm:presLayoutVars>
      </dgm:prSet>
      <dgm:spPr>
        <a:prstGeom prst="rect">
          <a:avLst/>
        </a:prstGeom>
      </dgm:spPr>
    </dgm:pt>
  </dgm:ptLst>
  <dgm:cxnLst>
    <dgm:cxn modelId="{01591914-E42F-46B0-A3A7-BF5F012E07B7}" srcId="{A6EC3443-85AE-4666-9A00-1C512F6D38AD}" destId="{7F1D2283-9BF3-4716-86EE-9AC62D82B7D2}" srcOrd="0" destOrd="0" parTransId="{2F77E969-B0B3-460D-8941-44345560D7E4}" sibTransId="{482DBD6E-C5DB-48C6-BCDC-B193B6177839}"/>
    <dgm:cxn modelId="{1C5274A3-3BBA-4297-9199-989186040DB5}" type="presOf" srcId="{A6EC3443-85AE-4666-9A00-1C512F6D38AD}" destId="{1BD2EE5A-B565-4F83-B142-8F229239F5C5}" srcOrd="0" destOrd="0" presId="urn:microsoft.com/office/officeart/2005/8/layout/vList2"/>
    <dgm:cxn modelId="{AA9B55FF-CB33-4F50-A2B6-204A96B2CDF7}" type="presOf" srcId="{7F1D2283-9BF3-4716-86EE-9AC62D82B7D2}" destId="{353E00A2-8345-4B94-896C-6FB743E0B2F9}" srcOrd="0" destOrd="0" presId="urn:microsoft.com/office/officeart/2005/8/layout/vList2"/>
    <dgm:cxn modelId="{C4950AB5-FDA7-449C-8B83-F8C45F9F5B77}" type="presParOf" srcId="{1BD2EE5A-B565-4F83-B142-8F229239F5C5}" destId="{353E00A2-8345-4B94-896C-6FB743E0B2F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6B8A3D98-BD04-4F60-8C06-8F69681E15C6}" type="doc">
      <dgm:prSet loTypeId="urn:microsoft.com/office/officeart/2005/8/layout/process4" loCatId="list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AEA46DD-1721-45EC-97EC-3751916F7ADA}">
      <dgm:prSet/>
      <dgm:spPr/>
      <dgm:t>
        <a:bodyPr/>
        <a:lstStyle/>
        <a:p>
          <a:pPr algn="ctr"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26431BAA-37D9-4AF6-B9EC-C5C99703DBAA}" type="parTrans" cxnId="{D4AD13A0-BBF4-480F-B2F0-CDD97D231DB5}">
      <dgm:prSet/>
      <dgm:spPr/>
      <dgm:t>
        <a:bodyPr/>
        <a:lstStyle/>
        <a:p>
          <a:endParaRPr lang="ru-RU"/>
        </a:p>
      </dgm:t>
    </dgm:pt>
    <dgm:pt modelId="{52C93502-2BED-41E5-9C44-3363DC4348D1}" type="sibTrans" cxnId="{D4AD13A0-BBF4-480F-B2F0-CDD97D231DB5}">
      <dgm:prSet/>
      <dgm:spPr/>
      <dgm:t>
        <a:bodyPr/>
        <a:lstStyle/>
        <a:p>
          <a:endParaRPr lang="ru-RU"/>
        </a:p>
      </dgm:t>
    </dgm:pt>
    <dgm:pt modelId="{BA24457F-3475-4D00-952E-215D7971683E}">
      <dgm:prSet/>
      <dgm:spPr/>
      <dgm:t>
        <a:bodyPr/>
        <a:lstStyle/>
        <a:p>
          <a:pPr algn="ctr"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2C928A8D-E885-4C25-951B-33B89069E8E3}" type="parTrans" cxnId="{EB7E0F56-2211-43B6-BFD9-473D86517FB6}">
      <dgm:prSet/>
      <dgm:spPr/>
      <dgm:t>
        <a:bodyPr/>
        <a:lstStyle/>
        <a:p>
          <a:endParaRPr lang="ru-RU"/>
        </a:p>
      </dgm:t>
    </dgm:pt>
    <dgm:pt modelId="{41570382-D6E6-4C15-A963-750AB3B60063}" type="sibTrans" cxnId="{EB7E0F56-2211-43B6-BFD9-473D86517FB6}">
      <dgm:prSet/>
      <dgm:spPr/>
      <dgm:t>
        <a:bodyPr/>
        <a:lstStyle/>
        <a:p>
          <a:endParaRPr lang="ru-RU"/>
        </a:p>
      </dgm:t>
    </dgm:pt>
    <dgm:pt modelId="{CC8ED1AF-519F-45C3-BFE0-B6CCAC3F5E9F}">
      <dgm:prSet/>
      <dgm:spPr>
        <a:solidFill>
          <a:srgbClr val="B7F1FF"/>
        </a:solidFill>
      </dgm:spPr>
      <dgm:t>
        <a:bodyPr/>
        <a:lstStyle/>
        <a:p>
          <a:pPr algn="ctr"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27192528-E606-4C26-A4B3-26FF4678B9D0}" type="parTrans" cxnId="{B7431738-0EBE-4D74-994D-D797DFC11662}">
      <dgm:prSet/>
      <dgm:spPr/>
      <dgm:t>
        <a:bodyPr/>
        <a:lstStyle/>
        <a:p>
          <a:endParaRPr lang="ru-RU"/>
        </a:p>
      </dgm:t>
    </dgm:pt>
    <dgm:pt modelId="{9825BE61-5898-4B02-B3BC-7C4B53A6306C}" type="sibTrans" cxnId="{B7431738-0EBE-4D74-994D-D797DFC11662}">
      <dgm:prSet/>
      <dgm:spPr/>
      <dgm:t>
        <a:bodyPr/>
        <a:lstStyle/>
        <a:p>
          <a:endParaRPr lang="ru-RU"/>
        </a:p>
      </dgm:t>
    </dgm:pt>
    <dgm:pt modelId="{0509447C-7F78-4669-8E95-59FE692BF6A8}">
      <dgm:prSet/>
      <dgm:spPr>
        <a:solidFill>
          <a:srgbClr val="B0E6CC"/>
        </a:solidFill>
      </dgm:spPr>
      <dgm:t>
        <a:bodyPr/>
        <a:lstStyle/>
        <a:p>
          <a:pPr algn="ctr"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61642382-9D6D-428F-B7EA-9D6BBA031354}" type="parTrans" cxnId="{0E29BBD7-F668-47FB-8A32-9214B01F939B}">
      <dgm:prSet/>
      <dgm:spPr/>
      <dgm:t>
        <a:bodyPr/>
        <a:lstStyle/>
        <a:p>
          <a:endParaRPr lang="ru-RU"/>
        </a:p>
      </dgm:t>
    </dgm:pt>
    <dgm:pt modelId="{0842A703-A600-493D-AEE2-B1BB981C3CAB}" type="sibTrans" cxnId="{0E29BBD7-F668-47FB-8A32-9214B01F939B}">
      <dgm:prSet/>
      <dgm:spPr/>
      <dgm:t>
        <a:bodyPr/>
        <a:lstStyle/>
        <a:p>
          <a:endParaRPr lang="ru-RU"/>
        </a:p>
      </dgm:t>
    </dgm:pt>
    <dgm:pt modelId="{87A5C61E-6B0B-4295-86E0-ED6286ED4008}">
      <dgm:prSet/>
      <dgm:spPr>
        <a:solidFill>
          <a:srgbClr val="D1FBF7"/>
        </a:solidFill>
      </dgm:spPr>
      <dgm:t>
        <a:bodyPr/>
        <a:lstStyle/>
        <a:p>
          <a:pPr algn="ctr"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02E804E5-74D4-4FFF-AFAA-E9020A160C57}" type="parTrans" cxnId="{91BE5CE0-3274-4F92-A4E9-1E27D9EC4999}">
      <dgm:prSet/>
      <dgm:spPr/>
      <dgm:t>
        <a:bodyPr/>
        <a:lstStyle/>
        <a:p>
          <a:endParaRPr lang="ru-RU"/>
        </a:p>
      </dgm:t>
    </dgm:pt>
    <dgm:pt modelId="{7594342E-148D-465C-93A7-FD5972AB42C9}" type="sibTrans" cxnId="{91BE5CE0-3274-4F92-A4E9-1E27D9EC4999}">
      <dgm:prSet/>
      <dgm:spPr/>
      <dgm:t>
        <a:bodyPr/>
        <a:lstStyle/>
        <a:p>
          <a:endParaRPr lang="ru-RU"/>
        </a:p>
      </dgm:t>
    </dgm:pt>
    <dgm:pt modelId="{A41FB472-B0C8-4605-975F-BF61D4156A3E}">
      <dgm:prSet/>
      <dgm:spPr>
        <a:solidFill>
          <a:srgbClr val="C9E4FF"/>
        </a:solidFill>
      </dgm:spPr>
      <dgm:t>
        <a:bodyPr/>
        <a:lstStyle/>
        <a:p>
          <a:pPr algn="ctr"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A74393A7-9159-467E-853F-50D1F8671A92}" type="parTrans" cxnId="{6579E5FA-1C0E-40D7-BD0E-64E4B4DC1FDD}">
      <dgm:prSet/>
      <dgm:spPr/>
      <dgm:t>
        <a:bodyPr/>
        <a:lstStyle/>
        <a:p>
          <a:endParaRPr lang="ru-RU"/>
        </a:p>
      </dgm:t>
    </dgm:pt>
    <dgm:pt modelId="{7FD61893-2B14-40D3-9FDC-FD00AE3571BD}" type="sibTrans" cxnId="{6579E5FA-1C0E-40D7-BD0E-64E4B4DC1FDD}">
      <dgm:prSet/>
      <dgm:spPr/>
      <dgm:t>
        <a:bodyPr/>
        <a:lstStyle/>
        <a:p>
          <a:endParaRPr lang="ru-RU"/>
        </a:p>
      </dgm:t>
    </dgm:pt>
    <dgm:pt modelId="{A2C8830B-9003-4BCB-8AC2-CE6463FB94A5}">
      <dgm:prSet/>
      <dgm:spPr>
        <a:solidFill>
          <a:srgbClr val="D1FBF7"/>
        </a:solidFill>
      </dgm:spPr>
      <dgm:t>
        <a:bodyPr/>
        <a:lstStyle/>
        <a:p>
          <a:pPr algn="ctr"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FE89B839-AC16-4854-8A2B-981D92338829}" type="parTrans" cxnId="{5FD27E2A-6F69-46A8-890A-493641661991}">
      <dgm:prSet/>
      <dgm:spPr/>
      <dgm:t>
        <a:bodyPr/>
        <a:lstStyle/>
        <a:p>
          <a:endParaRPr lang="ru-RU"/>
        </a:p>
      </dgm:t>
    </dgm:pt>
    <dgm:pt modelId="{4D9EACE4-BBDC-42C8-B4E1-8B1C5005D0D0}" type="sibTrans" cxnId="{5FD27E2A-6F69-46A8-890A-493641661991}">
      <dgm:prSet/>
      <dgm:spPr/>
      <dgm:t>
        <a:bodyPr/>
        <a:lstStyle/>
        <a:p>
          <a:endParaRPr lang="ru-RU"/>
        </a:p>
      </dgm:t>
    </dgm:pt>
    <dgm:pt modelId="{217B92CF-3DAC-4B02-8129-0777D4CF3CFE}" type="pres">
      <dgm:prSet presAssocID="{6B8A3D98-BD04-4F60-8C06-8F69681E15C6}" presName="Name0" presStyleCnt="0">
        <dgm:presLayoutVars>
          <dgm:dir/>
          <dgm:animLvl val="lvl"/>
          <dgm:resizeHandles val="exact"/>
        </dgm:presLayoutVars>
      </dgm:prSet>
      <dgm:spPr/>
    </dgm:pt>
    <dgm:pt modelId="{9862C2B3-CDA6-48BA-9776-313D7B6F1EA2}" type="pres">
      <dgm:prSet presAssocID="{A2C8830B-9003-4BCB-8AC2-CE6463FB94A5}" presName="boxAndChildren" presStyleCnt="0"/>
      <dgm:spPr/>
    </dgm:pt>
    <dgm:pt modelId="{8ECF8B8A-49BA-4F29-8572-0C8CFC149388}" type="pres">
      <dgm:prSet presAssocID="{A2C8830B-9003-4BCB-8AC2-CE6463FB94A5}" presName="parentTextBox" presStyleLbl="node1" presStyleIdx="0" presStyleCnt="7"/>
      <dgm:spPr/>
    </dgm:pt>
    <dgm:pt modelId="{25F9C1F0-B2AE-455D-8057-826DDDED177C}" type="pres">
      <dgm:prSet presAssocID="{7FD61893-2B14-40D3-9FDC-FD00AE3571BD}" presName="sp" presStyleCnt="0"/>
      <dgm:spPr/>
    </dgm:pt>
    <dgm:pt modelId="{04D44025-EC9C-432A-BF7F-15222DF3CCF8}" type="pres">
      <dgm:prSet presAssocID="{A41FB472-B0C8-4605-975F-BF61D4156A3E}" presName="arrowAndChildren" presStyleCnt="0"/>
      <dgm:spPr/>
    </dgm:pt>
    <dgm:pt modelId="{296DE098-0829-4C94-B60F-3297F0098190}" type="pres">
      <dgm:prSet presAssocID="{A41FB472-B0C8-4605-975F-BF61D4156A3E}" presName="parentTextArrow" presStyleLbl="node1" presStyleIdx="1" presStyleCnt="7" custScaleY="91771"/>
      <dgm:spPr/>
    </dgm:pt>
    <dgm:pt modelId="{6BCF73E3-5DDA-481E-82EF-E9986A7B3EDF}" type="pres">
      <dgm:prSet presAssocID="{7594342E-148D-465C-93A7-FD5972AB42C9}" presName="sp" presStyleCnt="0"/>
      <dgm:spPr/>
    </dgm:pt>
    <dgm:pt modelId="{A013F8D4-9BCC-4706-93F6-EA62F89EC6BA}" type="pres">
      <dgm:prSet presAssocID="{87A5C61E-6B0B-4295-86E0-ED6286ED4008}" presName="arrowAndChildren" presStyleCnt="0"/>
      <dgm:spPr/>
    </dgm:pt>
    <dgm:pt modelId="{07F3B615-EBA5-4FB1-9C56-E99162CEBE2C}" type="pres">
      <dgm:prSet presAssocID="{87A5C61E-6B0B-4295-86E0-ED6286ED4008}" presName="parentTextArrow" presStyleLbl="node1" presStyleIdx="2" presStyleCnt="7"/>
      <dgm:spPr/>
    </dgm:pt>
    <dgm:pt modelId="{2A711B50-A500-45F4-9B72-8A9F6AE6F4F4}" type="pres">
      <dgm:prSet presAssocID="{0842A703-A600-493D-AEE2-B1BB981C3CAB}" presName="sp" presStyleCnt="0"/>
      <dgm:spPr/>
    </dgm:pt>
    <dgm:pt modelId="{F1C927B9-9DBB-4CF6-B9A6-068BC257D053}" type="pres">
      <dgm:prSet presAssocID="{0509447C-7F78-4669-8E95-59FE692BF6A8}" presName="arrowAndChildren" presStyleCnt="0"/>
      <dgm:spPr/>
    </dgm:pt>
    <dgm:pt modelId="{D50BA3BF-FA86-4C0F-A901-D41750B7A6BD}" type="pres">
      <dgm:prSet presAssocID="{0509447C-7F78-4669-8E95-59FE692BF6A8}" presName="parentTextArrow" presStyleLbl="node1" presStyleIdx="3" presStyleCnt="7"/>
      <dgm:spPr/>
    </dgm:pt>
    <dgm:pt modelId="{DF8240D4-BE7D-4E79-96A4-4D543DFE4818}" type="pres">
      <dgm:prSet presAssocID="{9825BE61-5898-4B02-B3BC-7C4B53A6306C}" presName="sp" presStyleCnt="0"/>
      <dgm:spPr/>
    </dgm:pt>
    <dgm:pt modelId="{D9396E28-8565-448F-B672-2B4BEBBCA7FA}" type="pres">
      <dgm:prSet presAssocID="{CC8ED1AF-519F-45C3-BFE0-B6CCAC3F5E9F}" presName="arrowAndChildren" presStyleCnt="0"/>
      <dgm:spPr/>
    </dgm:pt>
    <dgm:pt modelId="{85A7F08E-C82F-491F-9943-354DC9583205}" type="pres">
      <dgm:prSet presAssocID="{CC8ED1AF-519F-45C3-BFE0-B6CCAC3F5E9F}" presName="parentTextArrow" presStyleLbl="node1" presStyleIdx="4" presStyleCnt="7"/>
      <dgm:spPr/>
    </dgm:pt>
    <dgm:pt modelId="{9BE1E0CB-4ACA-4350-8216-5653DD3E464C}" type="pres">
      <dgm:prSet presAssocID="{41570382-D6E6-4C15-A963-750AB3B60063}" presName="sp" presStyleCnt="0"/>
      <dgm:spPr/>
    </dgm:pt>
    <dgm:pt modelId="{E75B18F5-E2C3-4F0E-9C7C-323CB8E979E4}" type="pres">
      <dgm:prSet presAssocID="{BA24457F-3475-4D00-952E-215D7971683E}" presName="arrowAndChildren" presStyleCnt="0"/>
      <dgm:spPr/>
    </dgm:pt>
    <dgm:pt modelId="{76E84553-BAF5-4A48-8539-6AED9E41F989}" type="pres">
      <dgm:prSet presAssocID="{BA24457F-3475-4D00-952E-215D7971683E}" presName="parentTextArrow" presStyleLbl="node1" presStyleIdx="5" presStyleCnt="7"/>
      <dgm:spPr/>
    </dgm:pt>
    <dgm:pt modelId="{C2929B79-FA72-450A-9C5E-07A54E1FA0B2}" type="pres">
      <dgm:prSet presAssocID="{52C93502-2BED-41E5-9C44-3363DC4348D1}" presName="sp" presStyleCnt="0"/>
      <dgm:spPr/>
    </dgm:pt>
    <dgm:pt modelId="{150379C7-3C03-4514-A22E-5F005C3CA650}" type="pres">
      <dgm:prSet presAssocID="{5AEA46DD-1721-45EC-97EC-3751916F7ADA}" presName="arrowAndChildren" presStyleCnt="0"/>
      <dgm:spPr/>
    </dgm:pt>
    <dgm:pt modelId="{84384104-1253-4426-9BE4-60B9A20015BE}" type="pres">
      <dgm:prSet presAssocID="{5AEA46DD-1721-45EC-97EC-3751916F7ADA}" presName="parentTextArrow" presStyleLbl="node1" presStyleIdx="6" presStyleCnt="7"/>
      <dgm:spPr/>
    </dgm:pt>
  </dgm:ptLst>
  <dgm:cxnLst>
    <dgm:cxn modelId="{98797204-BC5D-4675-962A-60A2FCFAAA05}" type="presOf" srcId="{87A5C61E-6B0B-4295-86E0-ED6286ED4008}" destId="{07F3B615-EBA5-4FB1-9C56-E99162CEBE2C}" srcOrd="0" destOrd="0" presId="urn:microsoft.com/office/officeart/2005/8/layout/process4"/>
    <dgm:cxn modelId="{7C3AAE0D-08D6-4693-8F35-54F32D1D75AF}" type="presOf" srcId="{0509447C-7F78-4669-8E95-59FE692BF6A8}" destId="{D50BA3BF-FA86-4C0F-A901-D41750B7A6BD}" srcOrd="0" destOrd="0" presId="urn:microsoft.com/office/officeart/2005/8/layout/process4"/>
    <dgm:cxn modelId="{E0D1650F-3FBD-4118-BEF5-2237DF9CAECA}" type="presOf" srcId="{CC8ED1AF-519F-45C3-BFE0-B6CCAC3F5E9F}" destId="{85A7F08E-C82F-491F-9943-354DC9583205}" srcOrd="0" destOrd="0" presId="urn:microsoft.com/office/officeart/2005/8/layout/process4"/>
    <dgm:cxn modelId="{5FD27E2A-6F69-46A8-890A-493641661991}" srcId="{6B8A3D98-BD04-4F60-8C06-8F69681E15C6}" destId="{A2C8830B-9003-4BCB-8AC2-CE6463FB94A5}" srcOrd="6" destOrd="0" parTransId="{FE89B839-AC16-4854-8A2B-981D92338829}" sibTransId="{4D9EACE4-BBDC-42C8-B4E1-8B1C5005D0D0}"/>
    <dgm:cxn modelId="{71E6CF37-2269-4EBD-BAB1-CDAC4A32D00F}" type="presOf" srcId="{A41FB472-B0C8-4605-975F-BF61D4156A3E}" destId="{296DE098-0829-4C94-B60F-3297F0098190}" srcOrd="0" destOrd="0" presId="urn:microsoft.com/office/officeart/2005/8/layout/process4"/>
    <dgm:cxn modelId="{B7431738-0EBE-4D74-994D-D797DFC11662}" srcId="{6B8A3D98-BD04-4F60-8C06-8F69681E15C6}" destId="{CC8ED1AF-519F-45C3-BFE0-B6CCAC3F5E9F}" srcOrd="2" destOrd="0" parTransId="{27192528-E606-4C26-A4B3-26FF4678B9D0}" sibTransId="{9825BE61-5898-4B02-B3BC-7C4B53A6306C}"/>
    <dgm:cxn modelId="{EB7E0F56-2211-43B6-BFD9-473D86517FB6}" srcId="{6B8A3D98-BD04-4F60-8C06-8F69681E15C6}" destId="{BA24457F-3475-4D00-952E-215D7971683E}" srcOrd="1" destOrd="0" parTransId="{2C928A8D-E885-4C25-951B-33B89069E8E3}" sibTransId="{41570382-D6E6-4C15-A963-750AB3B60063}"/>
    <dgm:cxn modelId="{D4AD13A0-BBF4-480F-B2F0-CDD97D231DB5}" srcId="{6B8A3D98-BD04-4F60-8C06-8F69681E15C6}" destId="{5AEA46DD-1721-45EC-97EC-3751916F7ADA}" srcOrd="0" destOrd="0" parTransId="{26431BAA-37D9-4AF6-B9EC-C5C99703DBAA}" sibTransId="{52C93502-2BED-41E5-9C44-3363DC4348D1}"/>
    <dgm:cxn modelId="{B905C0C0-7ECD-4D63-A4E7-060E9A4AF4A6}" type="presOf" srcId="{6B8A3D98-BD04-4F60-8C06-8F69681E15C6}" destId="{217B92CF-3DAC-4B02-8129-0777D4CF3CFE}" srcOrd="0" destOrd="0" presId="urn:microsoft.com/office/officeart/2005/8/layout/process4"/>
    <dgm:cxn modelId="{23260DC7-948C-44BE-8670-23BE58BF9EF1}" type="presOf" srcId="{BA24457F-3475-4D00-952E-215D7971683E}" destId="{76E84553-BAF5-4A48-8539-6AED9E41F989}" srcOrd="0" destOrd="0" presId="urn:microsoft.com/office/officeart/2005/8/layout/process4"/>
    <dgm:cxn modelId="{0E29BBD7-F668-47FB-8A32-9214B01F939B}" srcId="{6B8A3D98-BD04-4F60-8C06-8F69681E15C6}" destId="{0509447C-7F78-4669-8E95-59FE692BF6A8}" srcOrd="3" destOrd="0" parTransId="{61642382-9D6D-428F-B7EA-9D6BBA031354}" sibTransId="{0842A703-A600-493D-AEE2-B1BB981C3CAB}"/>
    <dgm:cxn modelId="{91BE5CE0-3274-4F92-A4E9-1E27D9EC4999}" srcId="{6B8A3D98-BD04-4F60-8C06-8F69681E15C6}" destId="{87A5C61E-6B0B-4295-86E0-ED6286ED4008}" srcOrd="4" destOrd="0" parTransId="{02E804E5-74D4-4FFF-AFAA-E9020A160C57}" sibTransId="{7594342E-148D-465C-93A7-FD5972AB42C9}"/>
    <dgm:cxn modelId="{9A5F36EA-EFB5-4F00-9548-08B0A4DF1D5F}" type="presOf" srcId="{A2C8830B-9003-4BCB-8AC2-CE6463FB94A5}" destId="{8ECF8B8A-49BA-4F29-8572-0C8CFC149388}" srcOrd="0" destOrd="0" presId="urn:microsoft.com/office/officeart/2005/8/layout/process4"/>
    <dgm:cxn modelId="{D0F49BF1-F2BE-473E-9AC0-3C9BA6D2321C}" type="presOf" srcId="{5AEA46DD-1721-45EC-97EC-3751916F7ADA}" destId="{84384104-1253-4426-9BE4-60B9A20015BE}" srcOrd="0" destOrd="0" presId="urn:microsoft.com/office/officeart/2005/8/layout/process4"/>
    <dgm:cxn modelId="{6579E5FA-1C0E-40D7-BD0E-64E4B4DC1FDD}" srcId="{6B8A3D98-BD04-4F60-8C06-8F69681E15C6}" destId="{A41FB472-B0C8-4605-975F-BF61D4156A3E}" srcOrd="5" destOrd="0" parTransId="{A74393A7-9159-467E-853F-50D1F8671A92}" sibTransId="{7FD61893-2B14-40D3-9FDC-FD00AE3571BD}"/>
    <dgm:cxn modelId="{F6728150-75D8-4072-A875-80A8FAA138A6}" type="presParOf" srcId="{217B92CF-3DAC-4B02-8129-0777D4CF3CFE}" destId="{9862C2B3-CDA6-48BA-9776-313D7B6F1EA2}" srcOrd="0" destOrd="0" presId="urn:microsoft.com/office/officeart/2005/8/layout/process4"/>
    <dgm:cxn modelId="{D8A3CBA8-B2AC-4D87-82C9-6F3416CA602A}" type="presParOf" srcId="{9862C2B3-CDA6-48BA-9776-313D7B6F1EA2}" destId="{8ECF8B8A-49BA-4F29-8572-0C8CFC149388}" srcOrd="0" destOrd="0" presId="urn:microsoft.com/office/officeart/2005/8/layout/process4"/>
    <dgm:cxn modelId="{4DCEFE47-4E3C-4172-A958-5AEAADBF7796}" type="presParOf" srcId="{217B92CF-3DAC-4B02-8129-0777D4CF3CFE}" destId="{25F9C1F0-B2AE-455D-8057-826DDDED177C}" srcOrd="1" destOrd="0" presId="urn:microsoft.com/office/officeart/2005/8/layout/process4"/>
    <dgm:cxn modelId="{88F259DA-AA0B-4948-BB8E-B81E26E29F78}" type="presParOf" srcId="{217B92CF-3DAC-4B02-8129-0777D4CF3CFE}" destId="{04D44025-EC9C-432A-BF7F-15222DF3CCF8}" srcOrd="2" destOrd="0" presId="urn:microsoft.com/office/officeart/2005/8/layout/process4"/>
    <dgm:cxn modelId="{964986AB-C725-4A99-A8A1-89D31DD60F66}" type="presParOf" srcId="{04D44025-EC9C-432A-BF7F-15222DF3CCF8}" destId="{296DE098-0829-4C94-B60F-3297F0098190}" srcOrd="0" destOrd="0" presId="urn:microsoft.com/office/officeart/2005/8/layout/process4"/>
    <dgm:cxn modelId="{12447CE5-9314-4188-8532-D6732B3968A7}" type="presParOf" srcId="{217B92CF-3DAC-4B02-8129-0777D4CF3CFE}" destId="{6BCF73E3-5DDA-481E-82EF-E9986A7B3EDF}" srcOrd="3" destOrd="0" presId="urn:microsoft.com/office/officeart/2005/8/layout/process4"/>
    <dgm:cxn modelId="{787772A6-FC69-4ECA-8F2A-0CC85726AED7}" type="presParOf" srcId="{217B92CF-3DAC-4B02-8129-0777D4CF3CFE}" destId="{A013F8D4-9BCC-4706-93F6-EA62F89EC6BA}" srcOrd="4" destOrd="0" presId="urn:microsoft.com/office/officeart/2005/8/layout/process4"/>
    <dgm:cxn modelId="{52993046-662B-446B-8F9F-151C024D7D85}" type="presParOf" srcId="{A013F8D4-9BCC-4706-93F6-EA62F89EC6BA}" destId="{07F3B615-EBA5-4FB1-9C56-E99162CEBE2C}" srcOrd="0" destOrd="0" presId="urn:microsoft.com/office/officeart/2005/8/layout/process4"/>
    <dgm:cxn modelId="{67495FBF-6B7E-4ADB-9214-158D99E0AF0A}" type="presParOf" srcId="{217B92CF-3DAC-4B02-8129-0777D4CF3CFE}" destId="{2A711B50-A500-45F4-9B72-8A9F6AE6F4F4}" srcOrd="5" destOrd="0" presId="urn:microsoft.com/office/officeart/2005/8/layout/process4"/>
    <dgm:cxn modelId="{08E13974-85E8-4BAF-AEA0-A4801890CEA4}" type="presParOf" srcId="{217B92CF-3DAC-4B02-8129-0777D4CF3CFE}" destId="{F1C927B9-9DBB-4CF6-B9A6-068BC257D053}" srcOrd="6" destOrd="0" presId="urn:microsoft.com/office/officeart/2005/8/layout/process4"/>
    <dgm:cxn modelId="{23D99746-6F2A-4743-A2A0-EF86B86D27EB}" type="presParOf" srcId="{F1C927B9-9DBB-4CF6-B9A6-068BC257D053}" destId="{D50BA3BF-FA86-4C0F-A901-D41750B7A6BD}" srcOrd="0" destOrd="0" presId="urn:microsoft.com/office/officeart/2005/8/layout/process4"/>
    <dgm:cxn modelId="{8DA8A51E-8220-487F-87E0-09EA1CF47437}" type="presParOf" srcId="{217B92CF-3DAC-4B02-8129-0777D4CF3CFE}" destId="{DF8240D4-BE7D-4E79-96A4-4D543DFE4818}" srcOrd="7" destOrd="0" presId="urn:microsoft.com/office/officeart/2005/8/layout/process4"/>
    <dgm:cxn modelId="{DEF04579-A6EA-4E84-A003-8E516B55EA2E}" type="presParOf" srcId="{217B92CF-3DAC-4B02-8129-0777D4CF3CFE}" destId="{D9396E28-8565-448F-B672-2B4BEBBCA7FA}" srcOrd="8" destOrd="0" presId="urn:microsoft.com/office/officeart/2005/8/layout/process4"/>
    <dgm:cxn modelId="{506809B4-8648-44C3-97C2-1096487953AA}" type="presParOf" srcId="{D9396E28-8565-448F-B672-2B4BEBBCA7FA}" destId="{85A7F08E-C82F-491F-9943-354DC9583205}" srcOrd="0" destOrd="0" presId="urn:microsoft.com/office/officeart/2005/8/layout/process4"/>
    <dgm:cxn modelId="{818E8CB0-536E-447A-AA05-D125C48B82FB}" type="presParOf" srcId="{217B92CF-3DAC-4B02-8129-0777D4CF3CFE}" destId="{9BE1E0CB-4ACA-4350-8216-5653DD3E464C}" srcOrd="9" destOrd="0" presId="urn:microsoft.com/office/officeart/2005/8/layout/process4"/>
    <dgm:cxn modelId="{299AFA4A-EB3B-428B-B591-5641F21EFD32}" type="presParOf" srcId="{217B92CF-3DAC-4B02-8129-0777D4CF3CFE}" destId="{E75B18F5-E2C3-4F0E-9C7C-323CB8E979E4}" srcOrd="10" destOrd="0" presId="urn:microsoft.com/office/officeart/2005/8/layout/process4"/>
    <dgm:cxn modelId="{CB85779D-1A03-4F17-BDCC-4E77A5593A5F}" type="presParOf" srcId="{E75B18F5-E2C3-4F0E-9C7C-323CB8E979E4}" destId="{76E84553-BAF5-4A48-8539-6AED9E41F989}" srcOrd="0" destOrd="0" presId="urn:microsoft.com/office/officeart/2005/8/layout/process4"/>
    <dgm:cxn modelId="{F1D6E3B1-6DAA-47A9-BF3F-B055ACEDD26D}" type="presParOf" srcId="{217B92CF-3DAC-4B02-8129-0777D4CF3CFE}" destId="{C2929B79-FA72-450A-9C5E-07A54E1FA0B2}" srcOrd="11" destOrd="0" presId="urn:microsoft.com/office/officeart/2005/8/layout/process4"/>
    <dgm:cxn modelId="{1B6FEB78-067E-4F35-B039-BB9F321EC318}" type="presParOf" srcId="{217B92CF-3DAC-4B02-8129-0777D4CF3CFE}" destId="{150379C7-3C03-4514-A22E-5F005C3CA650}" srcOrd="12" destOrd="0" presId="urn:microsoft.com/office/officeart/2005/8/layout/process4"/>
    <dgm:cxn modelId="{D716C8E4-B4BD-4B55-91F4-9C5FEACA44EC}" type="presParOf" srcId="{150379C7-3C03-4514-A22E-5F005C3CA650}" destId="{84384104-1253-4426-9BE4-60B9A20015BE}" srcOrd="0" destOrd="0" presId="urn:microsoft.com/office/officeart/2005/8/layout/process4"/>
  </dgm:cxnLst>
  <dgm:bg/>
  <dgm:whole>
    <a:ln w="38100"/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7CC8E42A-22B7-46C5-A743-F886E52F7779}" type="doc">
      <dgm:prSet loTypeId="urn:microsoft.com/office/officeart/2005/8/layout/vList2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DA476C53-2E79-4857-8A33-87C506CB2291}">
      <dgm:prSet custT="1"/>
      <dgm:spPr>
        <a:solidFill>
          <a:srgbClr val="D1FBF7">
            <a:alpha val="90000"/>
          </a:srgbClr>
        </a:solidFill>
      </dgm:spPr>
      <dgm:t>
        <a:bodyPr/>
        <a:lstStyle/>
        <a:p>
          <a:pPr rtl="0"/>
          <a:endParaRPr lang="ru-RU" sz="1400" b="1" dirty="0">
            <a:latin typeface="Montserrat" panose="00000500000000000000" pitchFamily="2" charset="-52"/>
          </a:endParaRPr>
        </a:p>
      </dgm:t>
    </dgm:pt>
    <dgm:pt modelId="{476F50F8-F1D7-4E9E-B598-4635C52958ED}" type="parTrans" cxnId="{029A263C-F7B5-407A-B6F0-8FEFAAA0D693}">
      <dgm:prSet/>
      <dgm:spPr/>
      <dgm:t>
        <a:bodyPr/>
        <a:lstStyle/>
        <a:p>
          <a:endParaRPr lang="ru-RU"/>
        </a:p>
      </dgm:t>
    </dgm:pt>
    <dgm:pt modelId="{8540A135-4400-44DC-94C0-EDCE25D95D75}" type="sibTrans" cxnId="{029A263C-F7B5-407A-B6F0-8FEFAAA0D693}">
      <dgm:prSet/>
      <dgm:spPr/>
      <dgm:t>
        <a:bodyPr/>
        <a:lstStyle/>
        <a:p>
          <a:endParaRPr lang="ru-RU"/>
        </a:p>
      </dgm:t>
    </dgm:pt>
    <dgm:pt modelId="{77332EFF-0FD8-44EC-9DC6-37A921063F3A}">
      <dgm:prSet custT="1"/>
      <dgm:spPr>
        <a:solidFill>
          <a:srgbClr val="B7F1FF">
            <a:alpha val="70000"/>
          </a:srgbClr>
        </a:solidFill>
      </dgm:spPr>
      <dgm:t>
        <a:bodyPr/>
        <a:lstStyle/>
        <a:p>
          <a:pPr rtl="0"/>
          <a:endParaRPr lang="ru-RU" sz="1400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5CBA87B7-DB1B-47F7-91FC-B9B64A340522}" type="parTrans" cxnId="{2CFE6B52-01E5-403D-B297-D094C4AC8E95}">
      <dgm:prSet/>
      <dgm:spPr/>
      <dgm:t>
        <a:bodyPr/>
        <a:lstStyle/>
        <a:p>
          <a:endParaRPr lang="ru-RU"/>
        </a:p>
      </dgm:t>
    </dgm:pt>
    <dgm:pt modelId="{2D715364-C3BA-4587-9241-830D3BC6A0F3}" type="sibTrans" cxnId="{2CFE6B52-01E5-403D-B297-D094C4AC8E95}">
      <dgm:prSet/>
      <dgm:spPr/>
      <dgm:t>
        <a:bodyPr/>
        <a:lstStyle/>
        <a:p>
          <a:endParaRPr lang="ru-RU"/>
        </a:p>
      </dgm:t>
    </dgm:pt>
    <dgm:pt modelId="{ED58B2FC-8328-487D-8D5C-7006483BF8CC}">
      <dgm:prSet custT="1"/>
      <dgm:spPr/>
      <dgm:t>
        <a:bodyPr/>
        <a:lstStyle/>
        <a:p>
          <a:pPr rtl="0"/>
          <a:r>
            <a:rPr lang="ru-RU" sz="1400" b="1">
              <a:latin typeface="Montserrat" panose="00000500000000000000" pitchFamily="2" charset="-52"/>
            </a:rPr>
            <a:t>Зародился в…</a:t>
          </a:r>
        </a:p>
        <a:p>
          <a:pPr rtl="0"/>
          <a:endParaRPr lang="ru-RU" sz="1400" b="1" dirty="0">
            <a:latin typeface="Montserrat" panose="00000500000000000000" pitchFamily="2" charset="-52"/>
          </a:endParaRPr>
        </a:p>
      </dgm:t>
    </dgm:pt>
    <dgm:pt modelId="{54DEB03C-4AFE-47C9-A9AE-9EDA9C8FCC48}" type="parTrans" cxnId="{6D78C695-983C-4BA1-AD2D-7EC524042E2E}">
      <dgm:prSet/>
      <dgm:spPr/>
      <dgm:t>
        <a:bodyPr/>
        <a:lstStyle/>
        <a:p>
          <a:endParaRPr lang="ru-RU"/>
        </a:p>
      </dgm:t>
    </dgm:pt>
    <dgm:pt modelId="{A2B759B1-BFE8-452F-BC9F-5CC9AAE3649B}" type="sibTrans" cxnId="{6D78C695-983C-4BA1-AD2D-7EC524042E2E}">
      <dgm:prSet/>
      <dgm:spPr/>
      <dgm:t>
        <a:bodyPr/>
        <a:lstStyle/>
        <a:p>
          <a:endParaRPr lang="ru-RU"/>
        </a:p>
      </dgm:t>
    </dgm:pt>
    <dgm:pt modelId="{1646ADAB-83CA-4D04-A047-C8CF504ED849}" type="pres">
      <dgm:prSet presAssocID="{7CC8E42A-22B7-46C5-A743-F886E52F7779}" presName="linear" presStyleCnt="0">
        <dgm:presLayoutVars>
          <dgm:animLvl val="lvl"/>
          <dgm:resizeHandles val="exact"/>
        </dgm:presLayoutVars>
      </dgm:prSet>
      <dgm:spPr/>
    </dgm:pt>
    <dgm:pt modelId="{B7B4B026-87E7-418E-8DC5-334B39D6448D}" type="pres">
      <dgm:prSet presAssocID="{DA476C53-2E79-4857-8A33-87C506CB229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641994A-1D88-4E97-BD37-F9C275368503}" type="pres">
      <dgm:prSet presAssocID="{8540A135-4400-44DC-94C0-EDCE25D95D75}" presName="spacer" presStyleCnt="0"/>
      <dgm:spPr/>
    </dgm:pt>
    <dgm:pt modelId="{13FC0676-E1FC-4ABD-80FD-635A1D4BF13B}" type="pres">
      <dgm:prSet presAssocID="{77332EFF-0FD8-44EC-9DC6-37A921063F3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3A01387-8DA4-4484-8F09-6923171C8177}" type="pres">
      <dgm:prSet presAssocID="{2D715364-C3BA-4587-9241-830D3BC6A0F3}" presName="spacer" presStyleCnt="0"/>
      <dgm:spPr/>
    </dgm:pt>
    <dgm:pt modelId="{FC711A7D-7C11-4744-B39D-F7EFC442D137}" type="pres">
      <dgm:prSet presAssocID="{ED58B2FC-8328-487D-8D5C-7006483BF8C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29A263C-F7B5-407A-B6F0-8FEFAAA0D693}" srcId="{7CC8E42A-22B7-46C5-A743-F886E52F7779}" destId="{DA476C53-2E79-4857-8A33-87C506CB2291}" srcOrd="0" destOrd="0" parTransId="{476F50F8-F1D7-4E9E-B598-4635C52958ED}" sibTransId="{8540A135-4400-44DC-94C0-EDCE25D95D75}"/>
    <dgm:cxn modelId="{1D0AF85F-066D-442D-8D53-0E9D89B22403}" type="presOf" srcId="{DA476C53-2E79-4857-8A33-87C506CB2291}" destId="{B7B4B026-87E7-418E-8DC5-334B39D6448D}" srcOrd="0" destOrd="0" presId="urn:microsoft.com/office/officeart/2005/8/layout/vList2"/>
    <dgm:cxn modelId="{2CFE6B52-01E5-403D-B297-D094C4AC8E95}" srcId="{7CC8E42A-22B7-46C5-A743-F886E52F7779}" destId="{77332EFF-0FD8-44EC-9DC6-37A921063F3A}" srcOrd="1" destOrd="0" parTransId="{5CBA87B7-DB1B-47F7-91FC-B9B64A340522}" sibTransId="{2D715364-C3BA-4587-9241-830D3BC6A0F3}"/>
    <dgm:cxn modelId="{6D78C695-983C-4BA1-AD2D-7EC524042E2E}" srcId="{7CC8E42A-22B7-46C5-A743-F886E52F7779}" destId="{ED58B2FC-8328-487D-8D5C-7006483BF8CC}" srcOrd="2" destOrd="0" parTransId="{54DEB03C-4AFE-47C9-A9AE-9EDA9C8FCC48}" sibTransId="{A2B759B1-BFE8-452F-BC9F-5CC9AAE3649B}"/>
    <dgm:cxn modelId="{C299EBA5-D83D-4EF4-B5BE-95FC484D1A17}" type="presOf" srcId="{7CC8E42A-22B7-46C5-A743-F886E52F7779}" destId="{1646ADAB-83CA-4D04-A047-C8CF504ED849}" srcOrd="0" destOrd="0" presId="urn:microsoft.com/office/officeart/2005/8/layout/vList2"/>
    <dgm:cxn modelId="{6F7576C0-DC16-49B2-99B7-CF4FBE3B11F0}" type="presOf" srcId="{77332EFF-0FD8-44EC-9DC6-37A921063F3A}" destId="{13FC0676-E1FC-4ABD-80FD-635A1D4BF13B}" srcOrd="0" destOrd="0" presId="urn:microsoft.com/office/officeart/2005/8/layout/vList2"/>
    <dgm:cxn modelId="{DD864EE2-AAD4-4FB8-B9E7-B1B48A193D55}" type="presOf" srcId="{ED58B2FC-8328-487D-8D5C-7006483BF8CC}" destId="{FC711A7D-7C11-4744-B39D-F7EFC442D137}" srcOrd="0" destOrd="0" presId="urn:microsoft.com/office/officeart/2005/8/layout/vList2"/>
    <dgm:cxn modelId="{5C0D55D6-FC38-4B19-8AB4-E7C7A2AF8DDA}" type="presParOf" srcId="{1646ADAB-83CA-4D04-A047-C8CF504ED849}" destId="{B7B4B026-87E7-418E-8DC5-334B39D6448D}" srcOrd="0" destOrd="0" presId="urn:microsoft.com/office/officeart/2005/8/layout/vList2"/>
    <dgm:cxn modelId="{DCD18C2C-FABD-4634-BD83-598AF8F18397}" type="presParOf" srcId="{1646ADAB-83CA-4D04-A047-C8CF504ED849}" destId="{4641994A-1D88-4E97-BD37-F9C275368503}" srcOrd="1" destOrd="0" presId="urn:microsoft.com/office/officeart/2005/8/layout/vList2"/>
    <dgm:cxn modelId="{72ED2E53-32CA-4B22-8C7F-A557C53963B4}" type="presParOf" srcId="{1646ADAB-83CA-4D04-A047-C8CF504ED849}" destId="{13FC0676-E1FC-4ABD-80FD-635A1D4BF13B}" srcOrd="2" destOrd="0" presId="urn:microsoft.com/office/officeart/2005/8/layout/vList2"/>
    <dgm:cxn modelId="{F6ED3C2D-17D8-4C0B-A41B-0D2AD0A3E378}" type="presParOf" srcId="{1646ADAB-83CA-4D04-A047-C8CF504ED849}" destId="{83A01387-8DA4-4484-8F09-6923171C8177}" srcOrd="3" destOrd="0" presId="urn:microsoft.com/office/officeart/2005/8/layout/vList2"/>
    <dgm:cxn modelId="{8FBCF9D8-FA57-4796-AF60-A347D04E9DDC}" type="presParOf" srcId="{1646ADAB-83CA-4D04-A047-C8CF504ED849}" destId="{FC711A7D-7C11-4744-B39D-F7EFC442D137}" srcOrd="4" destOrd="0" presId="urn:microsoft.com/office/officeart/2005/8/layout/vList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F0A690D3-8D6E-4A6E-B685-9EBEF78014D9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9695E309-D7A4-4A5A-BE0B-2DFBD56AF54F}">
      <dgm:prSet/>
      <dgm:spPr/>
      <dgm:t>
        <a:bodyPr/>
        <a:lstStyle/>
        <a:p>
          <a:pPr rtl="0"/>
          <a:endParaRPr lang="ru-RU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FAA9295E-DEA3-45A3-A6C2-9D16B7F671C6}" type="parTrans" cxnId="{FEA8161B-CB0B-487E-B932-A9FEC0A0C255}">
      <dgm:prSet/>
      <dgm:spPr/>
      <dgm:t>
        <a:bodyPr/>
        <a:lstStyle/>
        <a:p>
          <a:endParaRPr lang="ru-RU"/>
        </a:p>
      </dgm:t>
    </dgm:pt>
    <dgm:pt modelId="{19742C84-29DF-4EF2-98EA-8C991F72ED82}" type="sibTrans" cxnId="{FEA8161B-CB0B-487E-B932-A9FEC0A0C255}">
      <dgm:prSet/>
      <dgm:spPr/>
      <dgm:t>
        <a:bodyPr/>
        <a:lstStyle/>
        <a:p>
          <a:endParaRPr lang="ru-RU"/>
        </a:p>
      </dgm:t>
    </dgm:pt>
    <dgm:pt modelId="{2FFC930C-819F-4A47-A1B0-E2C6C9439EE0}">
      <dgm:prSet/>
      <dgm:spPr/>
      <dgm:t>
        <a:bodyPr/>
        <a:lstStyle/>
        <a:p>
          <a:pPr rtl="0"/>
          <a:endParaRPr lang="ru-RU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A4459FE7-A79F-4B4F-8911-0F5C147E85A3}" type="parTrans" cxnId="{7401B66D-D8E4-4E95-82F0-7C3C4C7F604F}">
      <dgm:prSet/>
      <dgm:spPr/>
      <dgm:t>
        <a:bodyPr/>
        <a:lstStyle/>
        <a:p>
          <a:endParaRPr lang="ru-RU"/>
        </a:p>
      </dgm:t>
    </dgm:pt>
    <dgm:pt modelId="{E0494D5E-243F-4DAF-8707-D9152353FB86}" type="sibTrans" cxnId="{7401B66D-D8E4-4E95-82F0-7C3C4C7F604F}">
      <dgm:prSet/>
      <dgm:spPr/>
      <dgm:t>
        <a:bodyPr/>
        <a:lstStyle/>
        <a:p>
          <a:endParaRPr lang="ru-RU"/>
        </a:p>
      </dgm:t>
    </dgm:pt>
    <dgm:pt modelId="{E90A6DE6-E24D-410F-A96E-AB0D6F8BA8E1}">
      <dgm:prSet/>
      <dgm:spPr/>
      <dgm:t>
        <a:bodyPr/>
        <a:lstStyle/>
        <a:p>
          <a:pPr rtl="0"/>
          <a:endParaRPr lang="ru-RU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D7AA5DDE-3199-4AE9-A4B5-0AFBBFF95498}" type="parTrans" cxnId="{D1B27251-BA3B-405E-9E6F-436736971216}">
      <dgm:prSet/>
      <dgm:spPr/>
      <dgm:t>
        <a:bodyPr/>
        <a:lstStyle/>
        <a:p>
          <a:endParaRPr lang="ru-RU"/>
        </a:p>
      </dgm:t>
    </dgm:pt>
    <dgm:pt modelId="{1FB3DC61-FAB8-43B7-83D9-9353F9DC22E9}" type="sibTrans" cxnId="{D1B27251-BA3B-405E-9E6F-436736971216}">
      <dgm:prSet/>
      <dgm:spPr/>
      <dgm:t>
        <a:bodyPr/>
        <a:lstStyle/>
        <a:p>
          <a:endParaRPr lang="ru-RU"/>
        </a:p>
      </dgm:t>
    </dgm:pt>
    <dgm:pt modelId="{DCC59DCB-4895-4CB7-8C31-45EF8F3BF0BC}">
      <dgm:prSet/>
      <dgm:spPr/>
      <dgm:t>
        <a:bodyPr/>
        <a:lstStyle/>
        <a:p>
          <a:pPr rtl="0"/>
          <a:endParaRPr lang="ru-RU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A57A3EB3-6249-404C-A4E0-1763C5CEE658}" type="parTrans" cxnId="{5D8EE77B-1368-4E42-A041-D75A03AF7D71}">
      <dgm:prSet/>
      <dgm:spPr/>
      <dgm:t>
        <a:bodyPr/>
        <a:lstStyle/>
        <a:p>
          <a:endParaRPr lang="ru-RU"/>
        </a:p>
      </dgm:t>
    </dgm:pt>
    <dgm:pt modelId="{6AAF6F59-FFE4-4FC2-8A2A-32D5E49CD9CF}" type="sibTrans" cxnId="{5D8EE77B-1368-4E42-A041-D75A03AF7D71}">
      <dgm:prSet/>
      <dgm:spPr/>
      <dgm:t>
        <a:bodyPr/>
        <a:lstStyle/>
        <a:p>
          <a:endParaRPr lang="ru-RU"/>
        </a:p>
      </dgm:t>
    </dgm:pt>
    <dgm:pt modelId="{C82DDB9D-C721-4A32-B771-3611E82AA4BB}">
      <dgm:prSet/>
      <dgm:spPr/>
      <dgm:t>
        <a:bodyPr/>
        <a:lstStyle/>
        <a:p>
          <a:pPr rtl="0"/>
          <a:endParaRPr lang="ru-RU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A3F53560-1437-410F-9F2C-65273C435713}" type="parTrans" cxnId="{2BF7D2AD-F7DF-4472-ADE0-A436226063B3}">
      <dgm:prSet/>
      <dgm:spPr/>
      <dgm:t>
        <a:bodyPr/>
        <a:lstStyle/>
        <a:p>
          <a:endParaRPr lang="ru-RU"/>
        </a:p>
      </dgm:t>
    </dgm:pt>
    <dgm:pt modelId="{49AB55EC-8608-45C4-A16C-7778F82AAED9}" type="sibTrans" cxnId="{2BF7D2AD-F7DF-4472-ADE0-A436226063B3}">
      <dgm:prSet/>
      <dgm:spPr/>
      <dgm:t>
        <a:bodyPr/>
        <a:lstStyle/>
        <a:p>
          <a:endParaRPr lang="ru-RU"/>
        </a:p>
      </dgm:t>
    </dgm:pt>
    <dgm:pt modelId="{9FB0921B-760F-40C6-AB81-DB7A2E2F2EF4}">
      <dgm:prSet/>
      <dgm:spPr/>
      <dgm:t>
        <a:bodyPr/>
        <a:lstStyle/>
        <a:p>
          <a:pPr rtl="0"/>
          <a:endParaRPr lang="ru-RU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F1401D5A-06E3-4409-B401-214964C88426}" type="parTrans" cxnId="{6618D4F2-2498-438A-9FA7-5611F8D13D65}">
      <dgm:prSet/>
      <dgm:spPr/>
      <dgm:t>
        <a:bodyPr/>
        <a:lstStyle/>
        <a:p>
          <a:endParaRPr lang="ru-RU"/>
        </a:p>
      </dgm:t>
    </dgm:pt>
    <dgm:pt modelId="{3394401A-01C7-481B-AE7A-29BB2565144C}" type="sibTrans" cxnId="{6618D4F2-2498-438A-9FA7-5611F8D13D65}">
      <dgm:prSet/>
      <dgm:spPr/>
      <dgm:t>
        <a:bodyPr/>
        <a:lstStyle/>
        <a:p>
          <a:endParaRPr lang="ru-RU"/>
        </a:p>
      </dgm:t>
    </dgm:pt>
    <dgm:pt modelId="{602F5E44-9E29-4C85-BED5-73C97F80469D}">
      <dgm:prSet/>
      <dgm:spPr/>
      <dgm:t>
        <a:bodyPr/>
        <a:lstStyle/>
        <a:p>
          <a:pPr rtl="0"/>
          <a:endParaRPr lang="ru-RU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71AABB79-2C5F-498A-BE66-7666A3632E1F}" type="parTrans" cxnId="{A1E45EA2-5D61-4889-9843-9B8053457517}">
      <dgm:prSet/>
      <dgm:spPr/>
      <dgm:t>
        <a:bodyPr/>
        <a:lstStyle/>
        <a:p>
          <a:endParaRPr lang="ru-RU"/>
        </a:p>
      </dgm:t>
    </dgm:pt>
    <dgm:pt modelId="{A77A75DD-D274-485A-ABF3-8614E5E69965}" type="sibTrans" cxnId="{A1E45EA2-5D61-4889-9843-9B8053457517}">
      <dgm:prSet/>
      <dgm:spPr/>
      <dgm:t>
        <a:bodyPr/>
        <a:lstStyle/>
        <a:p>
          <a:endParaRPr lang="ru-RU"/>
        </a:p>
      </dgm:t>
    </dgm:pt>
    <dgm:pt modelId="{99A277E4-A80E-4770-B532-A92FE87A705E}">
      <dgm:prSet/>
      <dgm:spPr/>
      <dgm:t>
        <a:bodyPr/>
        <a:lstStyle/>
        <a:p>
          <a:pPr rtl="0"/>
          <a:endParaRPr lang="ru-RU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B5E32A0F-A472-44A2-A2D2-E5408FFD4BE9}" type="parTrans" cxnId="{A63722A5-7E71-4E39-A427-A7683BD72368}">
      <dgm:prSet/>
      <dgm:spPr/>
      <dgm:t>
        <a:bodyPr/>
        <a:lstStyle/>
        <a:p>
          <a:endParaRPr lang="ru-RU"/>
        </a:p>
      </dgm:t>
    </dgm:pt>
    <dgm:pt modelId="{88E478C0-2676-40F3-A5DB-905573C8B35C}" type="sibTrans" cxnId="{A63722A5-7E71-4E39-A427-A7683BD72368}">
      <dgm:prSet/>
      <dgm:spPr/>
      <dgm:t>
        <a:bodyPr/>
        <a:lstStyle/>
        <a:p>
          <a:endParaRPr lang="ru-RU"/>
        </a:p>
      </dgm:t>
    </dgm:pt>
    <dgm:pt modelId="{09D6A547-D2FD-4D8B-B00A-32E8F4CD93FF}" type="pres">
      <dgm:prSet presAssocID="{F0A690D3-8D6E-4A6E-B685-9EBEF78014D9}" presName="linear" presStyleCnt="0">
        <dgm:presLayoutVars>
          <dgm:animLvl val="lvl"/>
          <dgm:resizeHandles val="exact"/>
        </dgm:presLayoutVars>
      </dgm:prSet>
      <dgm:spPr/>
    </dgm:pt>
    <dgm:pt modelId="{C52B1939-E5FE-45C7-8B2A-54D5ED1E7092}" type="pres">
      <dgm:prSet presAssocID="{9695E309-D7A4-4A5A-BE0B-2DFBD56AF54F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3A088F58-50FC-488E-900E-460AAED10B59}" type="pres">
      <dgm:prSet presAssocID="{19742C84-29DF-4EF2-98EA-8C991F72ED82}" presName="spacer" presStyleCnt="0"/>
      <dgm:spPr/>
    </dgm:pt>
    <dgm:pt modelId="{8924C3EF-AB08-4DEC-B37F-304E831B185A}" type="pres">
      <dgm:prSet presAssocID="{2FFC930C-819F-4A47-A1B0-E2C6C9439EE0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C2FB8603-FA96-495D-8775-0AADCE0FC3E2}" type="pres">
      <dgm:prSet presAssocID="{E0494D5E-243F-4DAF-8707-D9152353FB86}" presName="spacer" presStyleCnt="0"/>
      <dgm:spPr/>
    </dgm:pt>
    <dgm:pt modelId="{E666925A-FBA9-4E15-8F51-265099582542}" type="pres">
      <dgm:prSet presAssocID="{E90A6DE6-E24D-410F-A96E-AB0D6F8BA8E1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EFB75374-BF16-48D1-B4D3-F8600BEA5622}" type="pres">
      <dgm:prSet presAssocID="{1FB3DC61-FAB8-43B7-83D9-9353F9DC22E9}" presName="spacer" presStyleCnt="0"/>
      <dgm:spPr/>
    </dgm:pt>
    <dgm:pt modelId="{59753968-93F5-4081-BEA8-DEFFEA719069}" type="pres">
      <dgm:prSet presAssocID="{DCC59DCB-4895-4CB7-8C31-45EF8F3BF0BC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4A823F10-B3D4-48D2-920A-4B6CB37DA2E4}" type="pres">
      <dgm:prSet presAssocID="{6AAF6F59-FFE4-4FC2-8A2A-32D5E49CD9CF}" presName="spacer" presStyleCnt="0"/>
      <dgm:spPr/>
    </dgm:pt>
    <dgm:pt modelId="{E31A9C0C-580A-49FA-B234-80DC7484BF7A}" type="pres">
      <dgm:prSet presAssocID="{C82DDB9D-C721-4A32-B771-3611E82AA4BB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5CBF81A1-0E1C-4AD3-96EA-6958A4F662CB}" type="pres">
      <dgm:prSet presAssocID="{49AB55EC-8608-45C4-A16C-7778F82AAED9}" presName="spacer" presStyleCnt="0"/>
      <dgm:spPr/>
    </dgm:pt>
    <dgm:pt modelId="{C1C1B88C-0AC2-41D3-A9D9-47EDEE005219}" type="pres">
      <dgm:prSet presAssocID="{9FB0921B-760F-40C6-AB81-DB7A2E2F2EF4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6535B46B-6DD4-4A9A-98D4-5DF56F719158}" type="pres">
      <dgm:prSet presAssocID="{3394401A-01C7-481B-AE7A-29BB2565144C}" presName="spacer" presStyleCnt="0"/>
      <dgm:spPr/>
    </dgm:pt>
    <dgm:pt modelId="{B60712EB-0E9D-4D45-BB65-7DB56A349F1E}" type="pres">
      <dgm:prSet presAssocID="{602F5E44-9E29-4C85-BED5-73C97F80469D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493AEFBB-CD37-4B15-A9CA-9CB7F32682B4}" type="pres">
      <dgm:prSet presAssocID="{A77A75DD-D274-485A-ABF3-8614E5E69965}" presName="spacer" presStyleCnt="0"/>
      <dgm:spPr/>
    </dgm:pt>
    <dgm:pt modelId="{08F9543D-7F75-4963-8FD9-4A5EF300A791}" type="pres">
      <dgm:prSet presAssocID="{99A277E4-A80E-4770-B532-A92FE87A705E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22CAB514-33EC-4B54-A700-4110CF1952A6}" type="presOf" srcId="{9FB0921B-760F-40C6-AB81-DB7A2E2F2EF4}" destId="{C1C1B88C-0AC2-41D3-A9D9-47EDEE005219}" srcOrd="0" destOrd="0" presId="urn:microsoft.com/office/officeart/2005/8/layout/vList2"/>
    <dgm:cxn modelId="{FEA8161B-CB0B-487E-B932-A9FEC0A0C255}" srcId="{F0A690D3-8D6E-4A6E-B685-9EBEF78014D9}" destId="{9695E309-D7A4-4A5A-BE0B-2DFBD56AF54F}" srcOrd="0" destOrd="0" parTransId="{FAA9295E-DEA3-45A3-A6C2-9D16B7F671C6}" sibTransId="{19742C84-29DF-4EF2-98EA-8C991F72ED82}"/>
    <dgm:cxn modelId="{8E64A33A-71F1-4657-94F7-800412C171D6}" type="presOf" srcId="{2FFC930C-819F-4A47-A1B0-E2C6C9439EE0}" destId="{8924C3EF-AB08-4DEC-B37F-304E831B185A}" srcOrd="0" destOrd="0" presId="urn:microsoft.com/office/officeart/2005/8/layout/vList2"/>
    <dgm:cxn modelId="{2140646B-A91B-44AB-B92F-F4F42751DEB9}" type="presOf" srcId="{602F5E44-9E29-4C85-BED5-73C97F80469D}" destId="{B60712EB-0E9D-4D45-BB65-7DB56A349F1E}" srcOrd="0" destOrd="0" presId="urn:microsoft.com/office/officeart/2005/8/layout/vList2"/>
    <dgm:cxn modelId="{17EB884B-5D6E-4ED9-B8EC-64006D798E90}" type="presOf" srcId="{E90A6DE6-E24D-410F-A96E-AB0D6F8BA8E1}" destId="{E666925A-FBA9-4E15-8F51-265099582542}" srcOrd="0" destOrd="0" presId="urn:microsoft.com/office/officeart/2005/8/layout/vList2"/>
    <dgm:cxn modelId="{7401B66D-D8E4-4E95-82F0-7C3C4C7F604F}" srcId="{F0A690D3-8D6E-4A6E-B685-9EBEF78014D9}" destId="{2FFC930C-819F-4A47-A1B0-E2C6C9439EE0}" srcOrd="1" destOrd="0" parTransId="{A4459FE7-A79F-4B4F-8911-0F5C147E85A3}" sibTransId="{E0494D5E-243F-4DAF-8707-D9152353FB86}"/>
    <dgm:cxn modelId="{E279E76E-83D0-4450-9741-372CD639175F}" type="presOf" srcId="{9695E309-D7A4-4A5A-BE0B-2DFBD56AF54F}" destId="{C52B1939-E5FE-45C7-8B2A-54D5ED1E7092}" srcOrd="0" destOrd="0" presId="urn:microsoft.com/office/officeart/2005/8/layout/vList2"/>
    <dgm:cxn modelId="{D1B27251-BA3B-405E-9E6F-436736971216}" srcId="{F0A690D3-8D6E-4A6E-B685-9EBEF78014D9}" destId="{E90A6DE6-E24D-410F-A96E-AB0D6F8BA8E1}" srcOrd="2" destOrd="0" parTransId="{D7AA5DDE-3199-4AE9-A4B5-0AFBBFF95498}" sibTransId="{1FB3DC61-FAB8-43B7-83D9-9353F9DC22E9}"/>
    <dgm:cxn modelId="{5D8EE77B-1368-4E42-A041-D75A03AF7D71}" srcId="{F0A690D3-8D6E-4A6E-B685-9EBEF78014D9}" destId="{DCC59DCB-4895-4CB7-8C31-45EF8F3BF0BC}" srcOrd="3" destOrd="0" parTransId="{A57A3EB3-6249-404C-A4E0-1763C5CEE658}" sibTransId="{6AAF6F59-FFE4-4FC2-8A2A-32D5E49CD9CF}"/>
    <dgm:cxn modelId="{F5DAA781-3F2B-4FA1-9532-6D49AFA15817}" type="presOf" srcId="{99A277E4-A80E-4770-B532-A92FE87A705E}" destId="{08F9543D-7F75-4963-8FD9-4A5EF300A791}" srcOrd="0" destOrd="0" presId="urn:microsoft.com/office/officeart/2005/8/layout/vList2"/>
    <dgm:cxn modelId="{2F92449A-741D-4D23-B34B-492242D68BA1}" type="presOf" srcId="{DCC59DCB-4895-4CB7-8C31-45EF8F3BF0BC}" destId="{59753968-93F5-4081-BEA8-DEFFEA719069}" srcOrd="0" destOrd="0" presId="urn:microsoft.com/office/officeart/2005/8/layout/vList2"/>
    <dgm:cxn modelId="{C0443BA0-B995-4EA9-8044-077D218F7A17}" type="presOf" srcId="{F0A690D3-8D6E-4A6E-B685-9EBEF78014D9}" destId="{09D6A547-D2FD-4D8B-B00A-32E8F4CD93FF}" srcOrd="0" destOrd="0" presId="urn:microsoft.com/office/officeart/2005/8/layout/vList2"/>
    <dgm:cxn modelId="{A1E45EA2-5D61-4889-9843-9B8053457517}" srcId="{F0A690D3-8D6E-4A6E-B685-9EBEF78014D9}" destId="{602F5E44-9E29-4C85-BED5-73C97F80469D}" srcOrd="6" destOrd="0" parTransId="{71AABB79-2C5F-498A-BE66-7666A3632E1F}" sibTransId="{A77A75DD-D274-485A-ABF3-8614E5E69965}"/>
    <dgm:cxn modelId="{A63722A5-7E71-4E39-A427-A7683BD72368}" srcId="{F0A690D3-8D6E-4A6E-B685-9EBEF78014D9}" destId="{99A277E4-A80E-4770-B532-A92FE87A705E}" srcOrd="7" destOrd="0" parTransId="{B5E32A0F-A472-44A2-A2D2-E5408FFD4BE9}" sibTransId="{88E478C0-2676-40F3-A5DB-905573C8B35C}"/>
    <dgm:cxn modelId="{2BF7D2AD-F7DF-4472-ADE0-A436226063B3}" srcId="{F0A690D3-8D6E-4A6E-B685-9EBEF78014D9}" destId="{C82DDB9D-C721-4A32-B771-3611E82AA4BB}" srcOrd="4" destOrd="0" parTransId="{A3F53560-1437-410F-9F2C-65273C435713}" sibTransId="{49AB55EC-8608-45C4-A16C-7778F82AAED9}"/>
    <dgm:cxn modelId="{5388B0D9-2C77-4B10-BC1D-2F830C04DA3E}" type="presOf" srcId="{C82DDB9D-C721-4A32-B771-3611E82AA4BB}" destId="{E31A9C0C-580A-49FA-B234-80DC7484BF7A}" srcOrd="0" destOrd="0" presId="urn:microsoft.com/office/officeart/2005/8/layout/vList2"/>
    <dgm:cxn modelId="{6618D4F2-2498-438A-9FA7-5611F8D13D65}" srcId="{F0A690D3-8D6E-4A6E-B685-9EBEF78014D9}" destId="{9FB0921B-760F-40C6-AB81-DB7A2E2F2EF4}" srcOrd="5" destOrd="0" parTransId="{F1401D5A-06E3-4409-B401-214964C88426}" sibTransId="{3394401A-01C7-481B-AE7A-29BB2565144C}"/>
    <dgm:cxn modelId="{9E49D52C-098F-47F8-B043-A7C22BE93F89}" type="presParOf" srcId="{09D6A547-D2FD-4D8B-B00A-32E8F4CD93FF}" destId="{C52B1939-E5FE-45C7-8B2A-54D5ED1E7092}" srcOrd="0" destOrd="0" presId="urn:microsoft.com/office/officeart/2005/8/layout/vList2"/>
    <dgm:cxn modelId="{DF6B3D62-742A-421E-B6FE-364DAFC70A3A}" type="presParOf" srcId="{09D6A547-D2FD-4D8B-B00A-32E8F4CD93FF}" destId="{3A088F58-50FC-488E-900E-460AAED10B59}" srcOrd="1" destOrd="0" presId="urn:microsoft.com/office/officeart/2005/8/layout/vList2"/>
    <dgm:cxn modelId="{8F86A4A7-25BA-4003-AED4-EE60B15530B1}" type="presParOf" srcId="{09D6A547-D2FD-4D8B-B00A-32E8F4CD93FF}" destId="{8924C3EF-AB08-4DEC-B37F-304E831B185A}" srcOrd="2" destOrd="0" presId="urn:microsoft.com/office/officeart/2005/8/layout/vList2"/>
    <dgm:cxn modelId="{CE9FD09E-5175-439A-A368-80FB3510D3B3}" type="presParOf" srcId="{09D6A547-D2FD-4D8B-B00A-32E8F4CD93FF}" destId="{C2FB8603-FA96-495D-8775-0AADCE0FC3E2}" srcOrd="3" destOrd="0" presId="urn:microsoft.com/office/officeart/2005/8/layout/vList2"/>
    <dgm:cxn modelId="{B530684B-D3D4-407E-80AC-0744E2BC40A4}" type="presParOf" srcId="{09D6A547-D2FD-4D8B-B00A-32E8F4CD93FF}" destId="{E666925A-FBA9-4E15-8F51-265099582542}" srcOrd="4" destOrd="0" presId="urn:microsoft.com/office/officeart/2005/8/layout/vList2"/>
    <dgm:cxn modelId="{DE46A046-64FB-41CD-9913-A3220FE2CC31}" type="presParOf" srcId="{09D6A547-D2FD-4D8B-B00A-32E8F4CD93FF}" destId="{EFB75374-BF16-48D1-B4D3-F8600BEA5622}" srcOrd="5" destOrd="0" presId="urn:microsoft.com/office/officeart/2005/8/layout/vList2"/>
    <dgm:cxn modelId="{34244140-267F-4B9D-A91D-C3023FF2E4B7}" type="presParOf" srcId="{09D6A547-D2FD-4D8B-B00A-32E8F4CD93FF}" destId="{59753968-93F5-4081-BEA8-DEFFEA719069}" srcOrd="6" destOrd="0" presId="urn:microsoft.com/office/officeart/2005/8/layout/vList2"/>
    <dgm:cxn modelId="{72F42314-7C21-470C-AC1D-1EE30E53D21E}" type="presParOf" srcId="{09D6A547-D2FD-4D8B-B00A-32E8F4CD93FF}" destId="{4A823F10-B3D4-48D2-920A-4B6CB37DA2E4}" srcOrd="7" destOrd="0" presId="urn:microsoft.com/office/officeart/2005/8/layout/vList2"/>
    <dgm:cxn modelId="{2518B70B-009B-4D5C-909C-CA7C30948C61}" type="presParOf" srcId="{09D6A547-D2FD-4D8B-B00A-32E8F4CD93FF}" destId="{E31A9C0C-580A-49FA-B234-80DC7484BF7A}" srcOrd="8" destOrd="0" presId="urn:microsoft.com/office/officeart/2005/8/layout/vList2"/>
    <dgm:cxn modelId="{428CC63B-4D5E-435E-8D68-218103A86F13}" type="presParOf" srcId="{09D6A547-D2FD-4D8B-B00A-32E8F4CD93FF}" destId="{5CBF81A1-0E1C-4AD3-96EA-6958A4F662CB}" srcOrd="9" destOrd="0" presId="urn:microsoft.com/office/officeart/2005/8/layout/vList2"/>
    <dgm:cxn modelId="{84A549CC-2420-4048-BB01-0DBA174F07C1}" type="presParOf" srcId="{09D6A547-D2FD-4D8B-B00A-32E8F4CD93FF}" destId="{C1C1B88C-0AC2-41D3-A9D9-47EDEE005219}" srcOrd="10" destOrd="0" presId="urn:microsoft.com/office/officeart/2005/8/layout/vList2"/>
    <dgm:cxn modelId="{98806C20-6B0D-427C-A347-19CE9FA22CB1}" type="presParOf" srcId="{09D6A547-D2FD-4D8B-B00A-32E8F4CD93FF}" destId="{6535B46B-6DD4-4A9A-98D4-5DF56F719158}" srcOrd="11" destOrd="0" presId="urn:microsoft.com/office/officeart/2005/8/layout/vList2"/>
    <dgm:cxn modelId="{684AD309-DA6E-4BC8-AEB3-4ACCCACB2009}" type="presParOf" srcId="{09D6A547-D2FD-4D8B-B00A-32E8F4CD93FF}" destId="{B60712EB-0E9D-4D45-BB65-7DB56A349F1E}" srcOrd="12" destOrd="0" presId="urn:microsoft.com/office/officeart/2005/8/layout/vList2"/>
    <dgm:cxn modelId="{F81BDCD7-9627-4D9A-B26C-49DF092D46BF}" type="presParOf" srcId="{09D6A547-D2FD-4D8B-B00A-32E8F4CD93FF}" destId="{493AEFBB-CD37-4B15-A9CA-9CB7F32682B4}" srcOrd="13" destOrd="0" presId="urn:microsoft.com/office/officeart/2005/8/layout/vList2"/>
    <dgm:cxn modelId="{F6ACDA30-F384-4092-9E60-461258C4AAC1}" type="presParOf" srcId="{09D6A547-D2FD-4D8B-B00A-32E8F4CD93FF}" destId="{08F9543D-7F75-4963-8FD9-4A5EF300A791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82C47FD4-8453-42D6-A5E8-A2F96688AF45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E018AC1-E828-4424-8C5E-EFEF8EEE7B60}">
      <dgm:prSet custT="1"/>
      <dgm:spPr>
        <a:noFill/>
        <a:ln>
          <a:solidFill>
            <a:srgbClr val="7030A0"/>
          </a:solidFill>
        </a:ln>
      </dgm:spPr>
      <dgm:t>
        <a:bodyPr/>
        <a:lstStyle/>
        <a:p>
          <a:pPr rtl="0"/>
          <a:endParaRPr lang="ru-RU" sz="2400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131FCB69-4B42-44C4-BAC9-6D878E9F9433}" type="parTrans" cxnId="{8A483DBE-9772-4A5C-8D04-B53CCE098D53}">
      <dgm:prSet/>
      <dgm:spPr/>
      <dgm:t>
        <a:bodyPr/>
        <a:lstStyle/>
        <a:p>
          <a:endParaRPr lang="ru-RU">
            <a:solidFill>
              <a:srgbClr val="008080"/>
            </a:solidFill>
          </a:endParaRPr>
        </a:p>
      </dgm:t>
    </dgm:pt>
    <dgm:pt modelId="{C0D3EE5F-A737-46EF-8E58-D0CAAA9232D0}" type="sibTrans" cxnId="{8A483DBE-9772-4A5C-8D04-B53CCE098D53}">
      <dgm:prSet/>
      <dgm:spPr/>
      <dgm:t>
        <a:bodyPr/>
        <a:lstStyle/>
        <a:p>
          <a:endParaRPr lang="ru-RU">
            <a:solidFill>
              <a:srgbClr val="008080"/>
            </a:solidFill>
          </a:endParaRPr>
        </a:p>
      </dgm:t>
    </dgm:pt>
    <dgm:pt modelId="{A107B6B2-3174-4B3E-A9E0-C61CA4A08F2F}">
      <dgm:prSet/>
      <dgm:spPr>
        <a:noFill/>
        <a:ln>
          <a:solidFill>
            <a:srgbClr val="7030A0"/>
          </a:solidFill>
        </a:ln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D0124577-BCCD-4377-BB59-E1E21984F635}" type="parTrans" cxnId="{E949E649-06A8-443D-9620-87497DCEA6A1}">
      <dgm:prSet/>
      <dgm:spPr/>
      <dgm:t>
        <a:bodyPr/>
        <a:lstStyle/>
        <a:p>
          <a:endParaRPr lang="ru-RU">
            <a:solidFill>
              <a:srgbClr val="008080"/>
            </a:solidFill>
          </a:endParaRPr>
        </a:p>
      </dgm:t>
    </dgm:pt>
    <dgm:pt modelId="{99480E70-B871-4482-8D1D-93BF747BF3CF}" type="sibTrans" cxnId="{E949E649-06A8-443D-9620-87497DCEA6A1}">
      <dgm:prSet/>
      <dgm:spPr/>
      <dgm:t>
        <a:bodyPr/>
        <a:lstStyle/>
        <a:p>
          <a:endParaRPr lang="ru-RU">
            <a:solidFill>
              <a:srgbClr val="008080"/>
            </a:solidFill>
          </a:endParaRPr>
        </a:p>
      </dgm:t>
    </dgm:pt>
    <dgm:pt modelId="{6F518193-DA88-4D62-B20B-F6B64D43C485}">
      <dgm:prSet/>
      <dgm:spPr>
        <a:noFill/>
        <a:ln>
          <a:solidFill>
            <a:srgbClr val="7030A0"/>
          </a:solidFill>
        </a:ln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488F0D10-A7B6-4FFA-B127-74103ADEC895}" type="parTrans" cxnId="{AC14A22A-761C-43C3-9D9E-9E8A50743C59}">
      <dgm:prSet/>
      <dgm:spPr/>
      <dgm:t>
        <a:bodyPr/>
        <a:lstStyle/>
        <a:p>
          <a:endParaRPr lang="ru-RU">
            <a:solidFill>
              <a:srgbClr val="008080"/>
            </a:solidFill>
          </a:endParaRPr>
        </a:p>
      </dgm:t>
    </dgm:pt>
    <dgm:pt modelId="{0A977437-D075-4B5B-B881-635D20BA1E66}" type="sibTrans" cxnId="{AC14A22A-761C-43C3-9D9E-9E8A50743C59}">
      <dgm:prSet/>
      <dgm:spPr/>
      <dgm:t>
        <a:bodyPr/>
        <a:lstStyle/>
        <a:p>
          <a:endParaRPr lang="ru-RU">
            <a:solidFill>
              <a:srgbClr val="008080"/>
            </a:solidFill>
          </a:endParaRPr>
        </a:p>
      </dgm:t>
    </dgm:pt>
    <dgm:pt modelId="{5BEBC863-687E-4266-827B-89696C3060FA}">
      <dgm:prSet custT="1"/>
      <dgm:spPr>
        <a:noFill/>
        <a:ln>
          <a:solidFill>
            <a:srgbClr val="7030A0"/>
          </a:solidFill>
        </a:ln>
      </dgm:spPr>
      <dgm:t>
        <a:bodyPr/>
        <a:lstStyle/>
        <a:p>
          <a:pPr rtl="0"/>
          <a:r>
            <a:rPr lang="ru-RU" sz="1400" b="1" dirty="0">
              <a:solidFill>
                <a:srgbClr val="002060"/>
              </a:solidFill>
              <a:latin typeface="Montserrat" panose="00000500000000000000" pitchFamily="2" charset="-52"/>
            </a:rPr>
            <a:t>Главные герои – …</a:t>
          </a:r>
        </a:p>
      </dgm:t>
    </dgm:pt>
    <dgm:pt modelId="{F3D16D10-A924-4DE5-A6F4-825339945520}" type="parTrans" cxnId="{E1C6D7C7-42E5-4630-9393-10F6C82DF592}">
      <dgm:prSet/>
      <dgm:spPr/>
      <dgm:t>
        <a:bodyPr/>
        <a:lstStyle/>
        <a:p>
          <a:endParaRPr lang="ru-RU">
            <a:solidFill>
              <a:srgbClr val="008080"/>
            </a:solidFill>
          </a:endParaRPr>
        </a:p>
      </dgm:t>
    </dgm:pt>
    <dgm:pt modelId="{BA0663B5-472A-44A1-A945-75A493AA7957}" type="sibTrans" cxnId="{E1C6D7C7-42E5-4630-9393-10F6C82DF592}">
      <dgm:prSet/>
      <dgm:spPr/>
      <dgm:t>
        <a:bodyPr/>
        <a:lstStyle/>
        <a:p>
          <a:endParaRPr lang="ru-RU">
            <a:solidFill>
              <a:srgbClr val="008080"/>
            </a:solidFill>
          </a:endParaRPr>
        </a:p>
      </dgm:t>
    </dgm:pt>
    <dgm:pt modelId="{9DDD8506-73B6-415D-BB0B-4C7922E13E9B}" type="pres">
      <dgm:prSet presAssocID="{82C47FD4-8453-42D6-A5E8-A2F96688AF45}" presName="linear" presStyleCnt="0">
        <dgm:presLayoutVars>
          <dgm:animLvl val="lvl"/>
          <dgm:resizeHandles val="exact"/>
        </dgm:presLayoutVars>
      </dgm:prSet>
      <dgm:spPr/>
    </dgm:pt>
    <dgm:pt modelId="{60A37E80-6066-4C99-92CE-A664967AD32C}" type="pres">
      <dgm:prSet presAssocID="{4E018AC1-E828-4424-8C5E-EFEF8EEE7B6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AABBA25-21E2-4423-AB1A-5416B36E81CF}" type="pres">
      <dgm:prSet presAssocID="{C0D3EE5F-A737-46EF-8E58-D0CAAA9232D0}" presName="spacer" presStyleCnt="0"/>
      <dgm:spPr/>
    </dgm:pt>
    <dgm:pt modelId="{85B9F027-CC8D-414D-84A5-027C41581FED}" type="pres">
      <dgm:prSet presAssocID="{A107B6B2-3174-4B3E-A9E0-C61CA4A08F2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D3FEBAE-1DEB-47EF-9BF8-67A9397A4478}" type="pres">
      <dgm:prSet presAssocID="{99480E70-B871-4482-8D1D-93BF747BF3CF}" presName="spacer" presStyleCnt="0"/>
      <dgm:spPr/>
    </dgm:pt>
    <dgm:pt modelId="{7133EBA9-19A2-4083-B637-051AFAEDF97E}" type="pres">
      <dgm:prSet presAssocID="{6F518193-DA88-4D62-B20B-F6B64D43C48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AB020AD-C047-4930-9BFB-0E9DD4FD1F46}" type="pres">
      <dgm:prSet presAssocID="{0A977437-D075-4B5B-B881-635D20BA1E66}" presName="spacer" presStyleCnt="0"/>
      <dgm:spPr/>
    </dgm:pt>
    <dgm:pt modelId="{416333BF-86AE-4D82-8735-4019F55C15E9}" type="pres">
      <dgm:prSet presAssocID="{5BEBC863-687E-4266-827B-89696C3060FA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AC14A22A-761C-43C3-9D9E-9E8A50743C59}" srcId="{82C47FD4-8453-42D6-A5E8-A2F96688AF45}" destId="{6F518193-DA88-4D62-B20B-F6B64D43C485}" srcOrd="2" destOrd="0" parTransId="{488F0D10-A7B6-4FFA-B127-74103ADEC895}" sibTransId="{0A977437-D075-4B5B-B881-635D20BA1E66}"/>
    <dgm:cxn modelId="{779DC143-62CA-4DEC-858E-DEFACE330EF5}" type="presOf" srcId="{82C47FD4-8453-42D6-A5E8-A2F96688AF45}" destId="{9DDD8506-73B6-415D-BB0B-4C7922E13E9B}" srcOrd="0" destOrd="0" presId="urn:microsoft.com/office/officeart/2005/8/layout/vList2"/>
    <dgm:cxn modelId="{E949E649-06A8-443D-9620-87497DCEA6A1}" srcId="{82C47FD4-8453-42D6-A5E8-A2F96688AF45}" destId="{A107B6B2-3174-4B3E-A9E0-C61CA4A08F2F}" srcOrd="1" destOrd="0" parTransId="{D0124577-BCCD-4377-BB59-E1E21984F635}" sibTransId="{99480E70-B871-4482-8D1D-93BF747BF3CF}"/>
    <dgm:cxn modelId="{1011CC53-4AD0-43F2-84C3-11E59E564501}" type="presOf" srcId="{A107B6B2-3174-4B3E-A9E0-C61CA4A08F2F}" destId="{85B9F027-CC8D-414D-84A5-027C41581FED}" srcOrd="0" destOrd="0" presId="urn:microsoft.com/office/officeart/2005/8/layout/vList2"/>
    <dgm:cxn modelId="{23EE877B-B906-4724-8C9E-27CE927035AB}" type="presOf" srcId="{4E018AC1-E828-4424-8C5E-EFEF8EEE7B60}" destId="{60A37E80-6066-4C99-92CE-A664967AD32C}" srcOrd="0" destOrd="0" presId="urn:microsoft.com/office/officeart/2005/8/layout/vList2"/>
    <dgm:cxn modelId="{A16012BE-961F-4821-8B69-D54B77D9A1DA}" type="presOf" srcId="{5BEBC863-687E-4266-827B-89696C3060FA}" destId="{416333BF-86AE-4D82-8735-4019F55C15E9}" srcOrd="0" destOrd="0" presId="urn:microsoft.com/office/officeart/2005/8/layout/vList2"/>
    <dgm:cxn modelId="{8A483DBE-9772-4A5C-8D04-B53CCE098D53}" srcId="{82C47FD4-8453-42D6-A5E8-A2F96688AF45}" destId="{4E018AC1-E828-4424-8C5E-EFEF8EEE7B60}" srcOrd="0" destOrd="0" parTransId="{131FCB69-4B42-44C4-BAC9-6D878E9F9433}" sibTransId="{C0D3EE5F-A737-46EF-8E58-D0CAAA9232D0}"/>
    <dgm:cxn modelId="{E1C6D7C7-42E5-4630-9393-10F6C82DF592}" srcId="{82C47FD4-8453-42D6-A5E8-A2F96688AF45}" destId="{5BEBC863-687E-4266-827B-89696C3060FA}" srcOrd="3" destOrd="0" parTransId="{F3D16D10-A924-4DE5-A6F4-825339945520}" sibTransId="{BA0663B5-472A-44A1-A945-75A493AA7957}"/>
    <dgm:cxn modelId="{5E5A11FE-339F-454C-8ED0-50F9FD728ECD}" type="presOf" srcId="{6F518193-DA88-4D62-B20B-F6B64D43C485}" destId="{7133EBA9-19A2-4083-B637-051AFAEDF97E}" srcOrd="0" destOrd="0" presId="urn:microsoft.com/office/officeart/2005/8/layout/vList2"/>
    <dgm:cxn modelId="{FA16DA00-99C3-4677-B763-3F4A54F64494}" type="presParOf" srcId="{9DDD8506-73B6-415D-BB0B-4C7922E13E9B}" destId="{60A37E80-6066-4C99-92CE-A664967AD32C}" srcOrd="0" destOrd="0" presId="urn:microsoft.com/office/officeart/2005/8/layout/vList2"/>
    <dgm:cxn modelId="{328EBB9C-A5A5-4BED-87F4-2E3406569E4F}" type="presParOf" srcId="{9DDD8506-73B6-415D-BB0B-4C7922E13E9B}" destId="{7AABBA25-21E2-4423-AB1A-5416B36E81CF}" srcOrd="1" destOrd="0" presId="urn:microsoft.com/office/officeart/2005/8/layout/vList2"/>
    <dgm:cxn modelId="{DB6B80C2-39E8-467B-8B60-D778E00A1BEA}" type="presParOf" srcId="{9DDD8506-73B6-415D-BB0B-4C7922E13E9B}" destId="{85B9F027-CC8D-414D-84A5-027C41581FED}" srcOrd="2" destOrd="0" presId="urn:microsoft.com/office/officeart/2005/8/layout/vList2"/>
    <dgm:cxn modelId="{F849226F-26E3-45D1-9AAD-C892452191AE}" type="presParOf" srcId="{9DDD8506-73B6-415D-BB0B-4C7922E13E9B}" destId="{0D3FEBAE-1DEB-47EF-9BF8-67A9397A4478}" srcOrd="3" destOrd="0" presId="urn:microsoft.com/office/officeart/2005/8/layout/vList2"/>
    <dgm:cxn modelId="{C2CD2B14-972C-4A89-A503-406B37F96A11}" type="presParOf" srcId="{9DDD8506-73B6-415D-BB0B-4C7922E13E9B}" destId="{7133EBA9-19A2-4083-B637-051AFAEDF97E}" srcOrd="4" destOrd="0" presId="urn:microsoft.com/office/officeart/2005/8/layout/vList2"/>
    <dgm:cxn modelId="{57F1BA9C-7394-4D87-AEC6-DB5A07045885}" type="presParOf" srcId="{9DDD8506-73B6-415D-BB0B-4C7922E13E9B}" destId="{CAB020AD-C047-4930-9BFB-0E9DD4FD1F46}" srcOrd="5" destOrd="0" presId="urn:microsoft.com/office/officeart/2005/8/layout/vList2"/>
    <dgm:cxn modelId="{CC8B93C6-B1C6-43BC-9CBC-064F642010B6}" type="presParOf" srcId="{9DDD8506-73B6-415D-BB0B-4C7922E13E9B}" destId="{416333BF-86AE-4D82-8735-4019F55C15E9}" srcOrd="6" destOrd="0" presId="urn:microsoft.com/office/officeart/2005/8/layout/vList2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B2B6E253-A359-4547-863B-2216081B4BF7}" type="doc">
      <dgm:prSet loTypeId="urn:microsoft.com/office/officeart/2005/8/layout/vList2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C5DE559D-5B6A-43DC-B946-53621BDF4856}">
      <dgm:prSet/>
      <dgm:spPr>
        <a:solidFill>
          <a:srgbClr val="C5C5FF"/>
        </a:solidFill>
      </dgm:spPr>
      <dgm:t>
        <a:bodyPr/>
        <a:lstStyle/>
        <a:p>
          <a:pPr rtl="0"/>
          <a:r>
            <a:rPr lang="ru-RU" b="1">
              <a:latin typeface="Montserrat" panose="00000500000000000000" pitchFamily="2" charset="-52"/>
            </a:rPr>
            <a:t>Гиперболизированное проявление чувств (обмороки, слезы, истерики, самоубийства…)</a:t>
          </a:r>
          <a:endParaRPr lang="ru-RU" b="1" dirty="0">
            <a:latin typeface="Montserrat" panose="00000500000000000000" pitchFamily="2" charset="-52"/>
          </a:endParaRPr>
        </a:p>
      </dgm:t>
    </dgm:pt>
    <dgm:pt modelId="{7F5ABDE2-0B82-4B18-8893-0D0A2F856A19}" type="parTrans" cxnId="{83C7EA08-2DC4-42D9-A8FB-889A46112F2C}">
      <dgm:prSet/>
      <dgm:spPr/>
      <dgm:t>
        <a:bodyPr/>
        <a:lstStyle/>
        <a:p>
          <a:endParaRPr lang="ru-RU" b="1"/>
        </a:p>
      </dgm:t>
    </dgm:pt>
    <dgm:pt modelId="{70ED094A-2860-4D3A-A608-6355E8186747}" type="sibTrans" cxnId="{83C7EA08-2DC4-42D9-A8FB-889A46112F2C}">
      <dgm:prSet/>
      <dgm:spPr/>
      <dgm:t>
        <a:bodyPr/>
        <a:lstStyle/>
        <a:p>
          <a:endParaRPr lang="ru-RU" b="1"/>
        </a:p>
      </dgm:t>
    </dgm:pt>
    <dgm:pt modelId="{7AD3B615-88F2-4DAA-BE3D-400C40AF2918}">
      <dgm:prSet/>
      <dgm:spPr>
        <a:solidFill>
          <a:srgbClr val="B7F1FF"/>
        </a:solidFill>
        <a:ln>
          <a:solidFill>
            <a:srgbClr val="C5C5FF"/>
          </a:solidFill>
        </a:ln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596D1C29-1299-4DE9-9E86-7CAB44C28E19}" type="parTrans" cxnId="{CA7324BF-D00F-42FA-9D82-0C8B276A505B}">
      <dgm:prSet/>
      <dgm:spPr/>
      <dgm:t>
        <a:bodyPr/>
        <a:lstStyle/>
        <a:p>
          <a:endParaRPr lang="ru-RU" b="1"/>
        </a:p>
      </dgm:t>
    </dgm:pt>
    <dgm:pt modelId="{9D773C9D-C71D-4509-B86F-EA8F3B9A2310}" type="sibTrans" cxnId="{CA7324BF-D00F-42FA-9D82-0C8B276A505B}">
      <dgm:prSet/>
      <dgm:spPr/>
      <dgm:t>
        <a:bodyPr/>
        <a:lstStyle/>
        <a:p>
          <a:endParaRPr lang="ru-RU" b="1"/>
        </a:p>
      </dgm:t>
    </dgm:pt>
    <dgm:pt modelId="{1DCFC291-FFF2-4572-8CB1-2371392CB867}">
      <dgm:prSet/>
      <dgm:spPr>
        <a:solidFill>
          <a:srgbClr val="C9E4FF"/>
        </a:solidFill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505391A0-9292-4F59-8309-143307013949}" type="parTrans" cxnId="{57ED665B-2796-4FBD-856C-AB70F18C0A7E}">
      <dgm:prSet/>
      <dgm:spPr/>
      <dgm:t>
        <a:bodyPr/>
        <a:lstStyle/>
        <a:p>
          <a:endParaRPr lang="ru-RU" b="1"/>
        </a:p>
      </dgm:t>
    </dgm:pt>
    <dgm:pt modelId="{6680CD97-9686-4AD2-A329-681D43B570E6}" type="sibTrans" cxnId="{57ED665B-2796-4FBD-856C-AB70F18C0A7E}">
      <dgm:prSet/>
      <dgm:spPr/>
      <dgm:t>
        <a:bodyPr/>
        <a:lstStyle/>
        <a:p>
          <a:endParaRPr lang="ru-RU" b="1"/>
        </a:p>
      </dgm:t>
    </dgm:pt>
    <dgm:pt modelId="{13C573C5-2D48-47EC-B726-11C0DFF55C48}">
      <dgm:prSet/>
      <dgm:spPr>
        <a:solidFill>
          <a:srgbClr val="D1FBF7"/>
        </a:solidFill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C7873242-43C8-432B-B704-49C910FAE6EE}" type="parTrans" cxnId="{47F6E7A8-F7BD-47FD-A1DD-44CC955F09CA}">
      <dgm:prSet/>
      <dgm:spPr/>
      <dgm:t>
        <a:bodyPr/>
        <a:lstStyle/>
        <a:p>
          <a:endParaRPr lang="ru-RU" b="1"/>
        </a:p>
      </dgm:t>
    </dgm:pt>
    <dgm:pt modelId="{46CA5BE0-03E2-4BA8-A7E4-31D3386F43AA}" type="sibTrans" cxnId="{47F6E7A8-F7BD-47FD-A1DD-44CC955F09CA}">
      <dgm:prSet/>
      <dgm:spPr/>
      <dgm:t>
        <a:bodyPr/>
        <a:lstStyle/>
        <a:p>
          <a:endParaRPr lang="ru-RU" b="1"/>
        </a:p>
      </dgm:t>
    </dgm:pt>
    <dgm:pt modelId="{D31CC17D-73A1-4CE6-AF0F-2D9EF9EBB4F0}">
      <dgm:prSet/>
      <dgm:spPr>
        <a:solidFill>
          <a:srgbClr val="10D0BC"/>
        </a:solidFill>
      </dgm:spPr>
      <dgm:t>
        <a:bodyPr/>
        <a:lstStyle/>
        <a:p>
          <a:pPr rtl="0"/>
          <a:r>
            <a:rPr lang="ru-RU" b="1">
              <a:latin typeface="Montserrat" panose="00000500000000000000" pitchFamily="2" charset="-52"/>
            </a:rPr>
            <a:t>Разница в духовном мире представителей разных сословий;</a:t>
          </a:r>
        </a:p>
      </dgm:t>
    </dgm:pt>
    <dgm:pt modelId="{C4073253-6305-4E33-BF5F-E7B85E48275E}" type="parTrans" cxnId="{D3F0C031-CEAC-4FC8-94CF-0172948AEB4F}">
      <dgm:prSet/>
      <dgm:spPr/>
      <dgm:t>
        <a:bodyPr/>
        <a:lstStyle/>
        <a:p>
          <a:endParaRPr lang="ru-RU" b="1"/>
        </a:p>
      </dgm:t>
    </dgm:pt>
    <dgm:pt modelId="{9240B5B2-C62C-4798-AAB2-9F5847D3EE8E}" type="sibTrans" cxnId="{D3F0C031-CEAC-4FC8-94CF-0172948AEB4F}">
      <dgm:prSet/>
      <dgm:spPr/>
      <dgm:t>
        <a:bodyPr/>
        <a:lstStyle/>
        <a:p>
          <a:endParaRPr lang="ru-RU" b="1"/>
        </a:p>
      </dgm:t>
    </dgm:pt>
    <dgm:pt modelId="{DA2AFA26-38A4-4181-BAAD-54E1B40775D6}">
      <dgm:prSet/>
      <dgm:spPr>
        <a:solidFill>
          <a:srgbClr val="D1FBF7"/>
        </a:solidFill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A1C67625-EFC9-4CEC-9990-FFED536C8EB3}" type="parTrans" cxnId="{22C10A90-A821-419C-9450-2FA9E7C3D478}">
      <dgm:prSet/>
      <dgm:spPr/>
      <dgm:t>
        <a:bodyPr/>
        <a:lstStyle/>
        <a:p>
          <a:endParaRPr lang="ru-RU" b="1"/>
        </a:p>
      </dgm:t>
    </dgm:pt>
    <dgm:pt modelId="{872F4931-C078-4D26-9791-FACA879DAAD3}" type="sibTrans" cxnId="{22C10A90-A821-419C-9450-2FA9E7C3D478}">
      <dgm:prSet/>
      <dgm:spPr/>
      <dgm:t>
        <a:bodyPr/>
        <a:lstStyle/>
        <a:p>
          <a:endParaRPr lang="ru-RU" b="1"/>
        </a:p>
      </dgm:t>
    </dgm:pt>
    <dgm:pt modelId="{F8ACFA14-4BC0-4F26-92D2-FF081FAA1868}" type="pres">
      <dgm:prSet presAssocID="{B2B6E253-A359-4547-863B-2216081B4BF7}" presName="linear" presStyleCnt="0">
        <dgm:presLayoutVars>
          <dgm:animLvl val="lvl"/>
          <dgm:resizeHandles val="exact"/>
        </dgm:presLayoutVars>
      </dgm:prSet>
      <dgm:spPr/>
    </dgm:pt>
    <dgm:pt modelId="{FBB60A59-F689-4F45-AF78-1B5A94187032}" type="pres">
      <dgm:prSet presAssocID="{C5DE559D-5B6A-43DC-B946-53621BDF4856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7219F5A8-9EF0-4E32-B599-0A3BFE0454C5}" type="pres">
      <dgm:prSet presAssocID="{70ED094A-2860-4D3A-A608-6355E8186747}" presName="spacer" presStyleCnt="0"/>
      <dgm:spPr/>
    </dgm:pt>
    <dgm:pt modelId="{CEC585FB-5751-4353-9D91-389D90646D43}" type="pres">
      <dgm:prSet presAssocID="{7AD3B615-88F2-4DAA-BE3D-400C40AF2918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6889ACBE-3920-4BB9-80D1-513A5F72DDED}" type="pres">
      <dgm:prSet presAssocID="{9D773C9D-C71D-4509-B86F-EA8F3B9A2310}" presName="spacer" presStyleCnt="0"/>
      <dgm:spPr/>
    </dgm:pt>
    <dgm:pt modelId="{54298D98-C071-47C7-80A3-BC6B183D19E8}" type="pres">
      <dgm:prSet presAssocID="{1DCFC291-FFF2-4572-8CB1-2371392CB867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D9B78F0D-46F9-47A6-B744-88240810AAE3}" type="pres">
      <dgm:prSet presAssocID="{6680CD97-9686-4AD2-A329-681D43B570E6}" presName="spacer" presStyleCnt="0"/>
      <dgm:spPr/>
    </dgm:pt>
    <dgm:pt modelId="{888EC76C-CCEA-457E-8C07-A3F65907AD38}" type="pres">
      <dgm:prSet presAssocID="{13C573C5-2D48-47EC-B726-11C0DFF55C48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0501FB71-5000-4C05-9245-D3AE5BFE2FA2}" type="pres">
      <dgm:prSet presAssocID="{46CA5BE0-03E2-4BA8-A7E4-31D3386F43AA}" presName="spacer" presStyleCnt="0"/>
      <dgm:spPr/>
    </dgm:pt>
    <dgm:pt modelId="{3C31FC2F-64EC-4ED4-9A36-FAC9B362D088}" type="pres">
      <dgm:prSet presAssocID="{D31CC17D-73A1-4CE6-AF0F-2D9EF9EBB4F0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EC42E1F0-8E09-402F-B45C-84DF3297FE9B}" type="pres">
      <dgm:prSet presAssocID="{9240B5B2-C62C-4798-AAB2-9F5847D3EE8E}" presName="spacer" presStyleCnt="0"/>
      <dgm:spPr/>
    </dgm:pt>
    <dgm:pt modelId="{4A08FC27-C3C6-465E-A981-508843DC503F}" type="pres">
      <dgm:prSet presAssocID="{DA2AFA26-38A4-4181-BAAD-54E1B40775D6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83C7EA08-2DC4-42D9-A8FB-889A46112F2C}" srcId="{B2B6E253-A359-4547-863B-2216081B4BF7}" destId="{C5DE559D-5B6A-43DC-B946-53621BDF4856}" srcOrd="0" destOrd="0" parTransId="{7F5ABDE2-0B82-4B18-8893-0D0A2F856A19}" sibTransId="{70ED094A-2860-4D3A-A608-6355E8186747}"/>
    <dgm:cxn modelId="{67C67E20-4ACA-41B2-9641-D4AEBA8A1F29}" type="presOf" srcId="{D31CC17D-73A1-4CE6-AF0F-2D9EF9EBB4F0}" destId="{3C31FC2F-64EC-4ED4-9A36-FAC9B362D088}" srcOrd="0" destOrd="0" presId="urn:microsoft.com/office/officeart/2005/8/layout/vList2"/>
    <dgm:cxn modelId="{A25DDD2A-CD89-49CE-A9DB-D9DC3F6A4CF0}" type="presOf" srcId="{C5DE559D-5B6A-43DC-B946-53621BDF4856}" destId="{FBB60A59-F689-4F45-AF78-1B5A94187032}" srcOrd="0" destOrd="0" presId="urn:microsoft.com/office/officeart/2005/8/layout/vList2"/>
    <dgm:cxn modelId="{3201CB2B-4DDD-4607-879F-74D4C1403F68}" type="presOf" srcId="{7AD3B615-88F2-4DAA-BE3D-400C40AF2918}" destId="{CEC585FB-5751-4353-9D91-389D90646D43}" srcOrd="0" destOrd="0" presId="urn:microsoft.com/office/officeart/2005/8/layout/vList2"/>
    <dgm:cxn modelId="{D3F0C031-CEAC-4FC8-94CF-0172948AEB4F}" srcId="{B2B6E253-A359-4547-863B-2216081B4BF7}" destId="{D31CC17D-73A1-4CE6-AF0F-2D9EF9EBB4F0}" srcOrd="4" destOrd="0" parTransId="{C4073253-6305-4E33-BF5F-E7B85E48275E}" sibTransId="{9240B5B2-C62C-4798-AAB2-9F5847D3EE8E}"/>
    <dgm:cxn modelId="{57ED665B-2796-4FBD-856C-AB70F18C0A7E}" srcId="{B2B6E253-A359-4547-863B-2216081B4BF7}" destId="{1DCFC291-FFF2-4572-8CB1-2371392CB867}" srcOrd="2" destOrd="0" parTransId="{505391A0-9292-4F59-8309-143307013949}" sibTransId="{6680CD97-9686-4AD2-A329-681D43B570E6}"/>
    <dgm:cxn modelId="{BA693D6E-306A-4850-B37B-78AB584727D8}" type="presOf" srcId="{B2B6E253-A359-4547-863B-2216081B4BF7}" destId="{F8ACFA14-4BC0-4F26-92D2-FF081FAA1868}" srcOrd="0" destOrd="0" presId="urn:microsoft.com/office/officeart/2005/8/layout/vList2"/>
    <dgm:cxn modelId="{D087327E-876F-4531-8E80-305AF8250075}" type="presOf" srcId="{DA2AFA26-38A4-4181-BAAD-54E1B40775D6}" destId="{4A08FC27-C3C6-465E-A981-508843DC503F}" srcOrd="0" destOrd="0" presId="urn:microsoft.com/office/officeart/2005/8/layout/vList2"/>
    <dgm:cxn modelId="{22C10A90-A821-419C-9450-2FA9E7C3D478}" srcId="{B2B6E253-A359-4547-863B-2216081B4BF7}" destId="{DA2AFA26-38A4-4181-BAAD-54E1B40775D6}" srcOrd="5" destOrd="0" parTransId="{A1C67625-EFC9-4CEC-9990-FFED536C8EB3}" sibTransId="{872F4931-C078-4D26-9791-FACA879DAAD3}"/>
    <dgm:cxn modelId="{47F6E7A8-F7BD-47FD-A1DD-44CC955F09CA}" srcId="{B2B6E253-A359-4547-863B-2216081B4BF7}" destId="{13C573C5-2D48-47EC-B726-11C0DFF55C48}" srcOrd="3" destOrd="0" parTransId="{C7873242-43C8-432B-B704-49C910FAE6EE}" sibTransId="{46CA5BE0-03E2-4BA8-A7E4-31D3386F43AA}"/>
    <dgm:cxn modelId="{CA7324BF-D00F-42FA-9D82-0C8B276A505B}" srcId="{B2B6E253-A359-4547-863B-2216081B4BF7}" destId="{7AD3B615-88F2-4DAA-BE3D-400C40AF2918}" srcOrd="1" destOrd="0" parTransId="{596D1C29-1299-4DE9-9E86-7CAB44C28E19}" sibTransId="{9D773C9D-C71D-4509-B86F-EA8F3B9A2310}"/>
    <dgm:cxn modelId="{23F6DDF3-0949-480A-9F30-5F72246F2315}" type="presOf" srcId="{1DCFC291-FFF2-4572-8CB1-2371392CB867}" destId="{54298D98-C071-47C7-80A3-BC6B183D19E8}" srcOrd="0" destOrd="0" presId="urn:microsoft.com/office/officeart/2005/8/layout/vList2"/>
    <dgm:cxn modelId="{735B20FF-1B5D-471A-BD9C-964BE1D9031D}" type="presOf" srcId="{13C573C5-2D48-47EC-B726-11C0DFF55C48}" destId="{888EC76C-CCEA-457E-8C07-A3F65907AD38}" srcOrd="0" destOrd="0" presId="urn:microsoft.com/office/officeart/2005/8/layout/vList2"/>
    <dgm:cxn modelId="{9DFF10D8-4F81-4140-8315-8A364D566EF2}" type="presParOf" srcId="{F8ACFA14-4BC0-4F26-92D2-FF081FAA1868}" destId="{FBB60A59-F689-4F45-AF78-1B5A94187032}" srcOrd="0" destOrd="0" presId="urn:microsoft.com/office/officeart/2005/8/layout/vList2"/>
    <dgm:cxn modelId="{063290E4-39A6-4198-9C16-4BEB0E591FE1}" type="presParOf" srcId="{F8ACFA14-4BC0-4F26-92D2-FF081FAA1868}" destId="{7219F5A8-9EF0-4E32-B599-0A3BFE0454C5}" srcOrd="1" destOrd="0" presId="urn:microsoft.com/office/officeart/2005/8/layout/vList2"/>
    <dgm:cxn modelId="{DCE41139-9C20-4B09-8CD9-BEF198A43A33}" type="presParOf" srcId="{F8ACFA14-4BC0-4F26-92D2-FF081FAA1868}" destId="{CEC585FB-5751-4353-9D91-389D90646D43}" srcOrd="2" destOrd="0" presId="urn:microsoft.com/office/officeart/2005/8/layout/vList2"/>
    <dgm:cxn modelId="{8967B608-1EFC-4D83-B988-FE327406386F}" type="presParOf" srcId="{F8ACFA14-4BC0-4F26-92D2-FF081FAA1868}" destId="{6889ACBE-3920-4BB9-80D1-513A5F72DDED}" srcOrd="3" destOrd="0" presId="urn:microsoft.com/office/officeart/2005/8/layout/vList2"/>
    <dgm:cxn modelId="{5CB985BE-3507-434F-9230-C3B95B2477D2}" type="presParOf" srcId="{F8ACFA14-4BC0-4F26-92D2-FF081FAA1868}" destId="{54298D98-C071-47C7-80A3-BC6B183D19E8}" srcOrd="4" destOrd="0" presId="urn:microsoft.com/office/officeart/2005/8/layout/vList2"/>
    <dgm:cxn modelId="{8C07A9D7-655D-4F16-B0D8-DD7E7201EA09}" type="presParOf" srcId="{F8ACFA14-4BC0-4F26-92D2-FF081FAA1868}" destId="{D9B78F0D-46F9-47A6-B744-88240810AAE3}" srcOrd="5" destOrd="0" presId="urn:microsoft.com/office/officeart/2005/8/layout/vList2"/>
    <dgm:cxn modelId="{2389F616-1904-4BEE-93F2-58451D74E926}" type="presParOf" srcId="{F8ACFA14-4BC0-4F26-92D2-FF081FAA1868}" destId="{888EC76C-CCEA-457E-8C07-A3F65907AD38}" srcOrd="6" destOrd="0" presId="urn:microsoft.com/office/officeart/2005/8/layout/vList2"/>
    <dgm:cxn modelId="{7FDBEFF7-9908-47DF-BB1F-FCFD8DE29EDB}" type="presParOf" srcId="{F8ACFA14-4BC0-4F26-92D2-FF081FAA1868}" destId="{0501FB71-5000-4C05-9245-D3AE5BFE2FA2}" srcOrd="7" destOrd="0" presId="urn:microsoft.com/office/officeart/2005/8/layout/vList2"/>
    <dgm:cxn modelId="{7BDC71A0-68C6-40ED-B336-7462052BF157}" type="presParOf" srcId="{F8ACFA14-4BC0-4F26-92D2-FF081FAA1868}" destId="{3C31FC2F-64EC-4ED4-9A36-FAC9B362D088}" srcOrd="8" destOrd="0" presId="urn:microsoft.com/office/officeart/2005/8/layout/vList2"/>
    <dgm:cxn modelId="{E42E0740-4506-4EB8-A925-7EAABE110D98}" type="presParOf" srcId="{F8ACFA14-4BC0-4F26-92D2-FF081FAA1868}" destId="{EC42E1F0-8E09-402F-B45C-84DF3297FE9B}" srcOrd="9" destOrd="0" presId="urn:microsoft.com/office/officeart/2005/8/layout/vList2"/>
    <dgm:cxn modelId="{25339CA4-0B2C-4B95-8CEF-9AA1583FC9FA}" type="presParOf" srcId="{F8ACFA14-4BC0-4F26-92D2-FF081FAA1868}" destId="{4A08FC27-C3C6-465E-A981-508843DC503F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7D85F765-B401-40FB-9710-0B7B7E54BE3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F5143CB-7576-4ABD-8A08-6242E5A7E40E}">
      <dgm:prSet custT="1"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r>
            <a:rPr lang="ru-RU" sz="1400" b="1">
              <a:solidFill>
                <a:srgbClr val="002060"/>
              </a:solidFill>
              <a:latin typeface="Montserrat" panose="00000500000000000000" pitchFamily="2" charset="-52"/>
            </a:rPr>
            <a:t>Представители: </a:t>
          </a:r>
          <a:endParaRPr lang="ru-RU" sz="1400" b="1" dirty="0">
            <a:solidFill>
              <a:srgbClr val="002060"/>
            </a:solidFill>
            <a:latin typeface="Montserrat" panose="00000500000000000000" pitchFamily="2" charset="-52"/>
          </a:endParaRPr>
        </a:p>
      </dgm:t>
    </dgm:pt>
    <dgm:pt modelId="{A7B2E512-DB8E-4A97-AE88-275EB2558CDE}" type="parTrans" cxnId="{19E96359-E4A7-42F6-AF18-2B45F9FA7972}">
      <dgm:prSet/>
      <dgm:spPr/>
      <dgm:t>
        <a:bodyPr/>
        <a:lstStyle/>
        <a:p>
          <a:endParaRPr lang="ru-RU"/>
        </a:p>
      </dgm:t>
    </dgm:pt>
    <dgm:pt modelId="{BA5BB250-20A4-4D0E-A697-06D9602075CB}" type="sibTrans" cxnId="{19E96359-E4A7-42F6-AF18-2B45F9FA7972}">
      <dgm:prSet/>
      <dgm:spPr/>
      <dgm:t>
        <a:bodyPr/>
        <a:lstStyle/>
        <a:p>
          <a:endParaRPr lang="ru-RU"/>
        </a:p>
      </dgm:t>
    </dgm:pt>
    <dgm:pt modelId="{31317910-CC8F-4B89-8435-D71B5147044F}">
      <dgm:prSet custT="1"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r>
            <a:rPr lang="ru-RU" sz="1400" b="1" dirty="0">
              <a:solidFill>
                <a:srgbClr val="002060"/>
              </a:solidFill>
              <a:latin typeface="Montserrat" panose="00000500000000000000" pitchFamily="2" charset="-52"/>
            </a:rPr>
            <a:t>В кодификаторе из романтической прозы …</a:t>
          </a:r>
        </a:p>
      </dgm:t>
    </dgm:pt>
    <dgm:pt modelId="{40CC71E5-1081-42CC-B4C7-75B3B71DB748}" type="parTrans" cxnId="{BEEB00C2-CD77-4EE5-BFB9-47A492AB7A20}">
      <dgm:prSet/>
      <dgm:spPr/>
      <dgm:t>
        <a:bodyPr/>
        <a:lstStyle/>
        <a:p>
          <a:endParaRPr lang="ru-RU"/>
        </a:p>
      </dgm:t>
    </dgm:pt>
    <dgm:pt modelId="{9252AB29-D44C-4719-BAD0-3509FEFD9C05}" type="sibTrans" cxnId="{BEEB00C2-CD77-4EE5-BFB9-47A492AB7A20}">
      <dgm:prSet/>
      <dgm:spPr/>
      <dgm:t>
        <a:bodyPr/>
        <a:lstStyle/>
        <a:p>
          <a:endParaRPr lang="ru-RU"/>
        </a:p>
      </dgm:t>
    </dgm:pt>
    <dgm:pt modelId="{1C80811F-4AC4-435B-86F6-1F065F651CB7}">
      <dgm:prSet custT="1"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r>
            <a:rPr lang="ru-RU" sz="1400" b="1">
              <a:solidFill>
                <a:srgbClr val="002060"/>
              </a:solidFill>
              <a:latin typeface="Montserrat" panose="00000500000000000000" pitchFamily="2" charset="-52"/>
            </a:rPr>
            <a:t>Эпоха романтизма совпала с переменами в мире и истории – настала эпоха «промышленной революции». </a:t>
          </a:r>
          <a:endParaRPr lang="ru-RU" sz="1400" b="1" dirty="0">
            <a:solidFill>
              <a:srgbClr val="002060"/>
            </a:solidFill>
            <a:latin typeface="Montserrat" panose="00000500000000000000" pitchFamily="2" charset="-52"/>
          </a:endParaRPr>
        </a:p>
      </dgm:t>
    </dgm:pt>
    <dgm:pt modelId="{CABEB13C-CE60-4416-9D25-07BA4AB0AB25}" type="parTrans" cxnId="{AE411A2A-0B57-4D9C-97BD-244C32B7D8D3}">
      <dgm:prSet/>
      <dgm:spPr/>
      <dgm:t>
        <a:bodyPr/>
        <a:lstStyle/>
        <a:p>
          <a:endParaRPr lang="ru-RU"/>
        </a:p>
      </dgm:t>
    </dgm:pt>
    <dgm:pt modelId="{EC15883F-DF54-4CBB-B9F1-576023B900A3}" type="sibTrans" cxnId="{AE411A2A-0B57-4D9C-97BD-244C32B7D8D3}">
      <dgm:prSet/>
      <dgm:spPr/>
      <dgm:t>
        <a:bodyPr/>
        <a:lstStyle/>
        <a:p>
          <a:endParaRPr lang="ru-RU"/>
        </a:p>
      </dgm:t>
    </dgm:pt>
    <dgm:pt modelId="{BCA48852-5C28-426D-999D-7327F17F335D}">
      <dgm:prSet custT="1"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sz="1400" b="1" dirty="0">
            <a:solidFill>
              <a:srgbClr val="002060"/>
            </a:solidFill>
            <a:latin typeface="Montserrat" panose="00000500000000000000" pitchFamily="2" charset="-52"/>
          </a:endParaRPr>
        </a:p>
      </dgm:t>
    </dgm:pt>
    <dgm:pt modelId="{6B1DBE76-5178-4D7F-9F09-A236885614D8}" type="parTrans" cxnId="{6C3AA1E2-C275-4035-82B8-B1462444938E}">
      <dgm:prSet/>
      <dgm:spPr/>
      <dgm:t>
        <a:bodyPr/>
        <a:lstStyle/>
        <a:p>
          <a:endParaRPr lang="ru-RU"/>
        </a:p>
      </dgm:t>
    </dgm:pt>
    <dgm:pt modelId="{38895C87-006B-4F19-B868-E42CEC90D4EA}" type="sibTrans" cxnId="{6C3AA1E2-C275-4035-82B8-B1462444938E}">
      <dgm:prSet/>
      <dgm:spPr/>
      <dgm:t>
        <a:bodyPr/>
        <a:lstStyle/>
        <a:p>
          <a:endParaRPr lang="ru-RU"/>
        </a:p>
      </dgm:t>
    </dgm:pt>
    <dgm:pt modelId="{18096DC3-C9B2-4167-B26F-62ED34BE29EB}">
      <dgm:prSet custT="1"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sz="1400" b="1" dirty="0">
            <a:solidFill>
              <a:srgbClr val="002060"/>
            </a:solidFill>
            <a:latin typeface="Montserrat" panose="00000500000000000000" pitchFamily="2" charset="-52"/>
          </a:endParaRPr>
        </a:p>
      </dgm:t>
    </dgm:pt>
    <dgm:pt modelId="{215A7ACB-F281-4F23-A6D3-1B8F6D2D1659}" type="parTrans" cxnId="{8F6A462B-1624-4670-96A2-1F3A29918EC7}">
      <dgm:prSet/>
      <dgm:spPr/>
      <dgm:t>
        <a:bodyPr/>
        <a:lstStyle/>
        <a:p>
          <a:endParaRPr lang="ru-RU"/>
        </a:p>
      </dgm:t>
    </dgm:pt>
    <dgm:pt modelId="{C7084B54-3B9A-4413-9A2B-9FE75DDC2825}" type="sibTrans" cxnId="{8F6A462B-1624-4670-96A2-1F3A29918EC7}">
      <dgm:prSet/>
      <dgm:spPr/>
      <dgm:t>
        <a:bodyPr/>
        <a:lstStyle/>
        <a:p>
          <a:endParaRPr lang="ru-RU"/>
        </a:p>
      </dgm:t>
    </dgm:pt>
    <dgm:pt modelId="{B58D6FE8-7C02-4D0F-9D77-A1FBB0D9AB59}" type="pres">
      <dgm:prSet presAssocID="{7D85F765-B401-40FB-9710-0B7B7E54BE3A}" presName="linear" presStyleCnt="0">
        <dgm:presLayoutVars>
          <dgm:animLvl val="lvl"/>
          <dgm:resizeHandles val="exact"/>
        </dgm:presLayoutVars>
      </dgm:prSet>
      <dgm:spPr/>
    </dgm:pt>
    <dgm:pt modelId="{A07DCC70-491E-40A1-87E1-ECEEA2AAC039}" type="pres">
      <dgm:prSet presAssocID="{CF5143CB-7576-4ABD-8A08-6242E5A7E40E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1080B8E9-1F14-4E93-93A3-6FC39910767E}" type="pres">
      <dgm:prSet presAssocID="{BA5BB250-20A4-4D0E-A697-06D9602075CB}" presName="spacer" presStyleCnt="0"/>
      <dgm:spPr/>
    </dgm:pt>
    <dgm:pt modelId="{0EB96184-A9C4-49C3-8DF8-9BA5476E1A9F}" type="pres">
      <dgm:prSet presAssocID="{31317910-CC8F-4B89-8435-D71B5147044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181C4335-80D3-4436-86C7-B07E0DDD7E95}" type="pres">
      <dgm:prSet presAssocID="{9252AB29-D44C-4719-BAD0-3509FEFD9C05}" presName="spacer" presStyleCnt="0"/>
      <dgm:spPr/>
    </dgm:pt>
    <dgm:pt modelId="{B1461165-31AE-48B2-B3B6-62F304801606}" type="pres">
      <dgm:prSet presAssocID="{1C80811F-4AC4-435B-86F6-1F065F651CB7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6421AAF0-9DE9-4E22-BFEE-FD3E9DB5FF43}" type="pres">
      <dgm:prSet presAssocID="{EC15883F-DF54-4CBB-B9F1-576023B900A3}" presName="spacer" presStyleCnt="0"/>
      <dgm:spPr/>
    </dgm:pt>
    <dgm:pt modelId="{A6418185-B4E8-4D85-944D-2A9FBF81AEF7}" type="pres">
      <dgm:prSet presAssocID="{BCA48852-5C28-426D-999D-7327F17F335D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0B423502-FC46-4621-93CB-D18F0CE6204E}" type="pres">
      <dgm:prSet presAssocID="{38895C87-006B-4F19-B868-E42CEC90D4EA}" presName="spacer" presStyleCnt="0"/>
      <dgm:spPr/>
    </dgm:pt>
    <dgm:pt modelId="{6D2588F8-7CAD-4CB9-961E-A2CA645E0CB6}" type="pres">
      <dgm:prSet presAssocID="{18096DC3-C9B2-4167-B26F-62ED34BE29EB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FF3D2F11-2542-4AB3-8E74-FD7D93C2BFEC}" type="presOf" srcId="{1C80811F-4AC4-435B-86F6-1F065F651CB7}" destId="{B1461165-31AE-48B2-B3B6-62F304801606}" srcOrd="0" destOrd="0" presId="urn:microsoft.com/office/officeart/2005/8/layout/vList2"/>
    <dgm:cxn modelId="{AE411A2A-0B57-4D9C-97BD-244C32B7D8D3}" srcId="{7D85F765-B401-40FB-9710-0B7B7E54BE3A}" destId="{1C80811F-4AC4-435B-86F6-1F065F651CB7}" srcOrd="2" destOrd="0" parTransId="{CABEB13C-CE60-4416-9D25-07BA4AB0AB25}" sibTransId="{EC15883F-DF54-4CBB-B9F1-576023B900A3}"/>
    <dgm:cxn modelId="{8F6A462B-1624-4670-96A2-1F3A29918EC7}" srcId="{7D85F765-B401-40FB-9710-0B7B7E54BE3A}" destId="{18096DC3-C9B2-4167-B26F-62ED34BE29EB}" srcOrd="4" destOrd="0" parTransId="{215A7ACB-F281-4F23-A6D3-1B8F6D2D1659}" sibTransId="{C7084B54-3B9A-4413-9A2B-9FE75DDC2825}"/>
    <dgm:cxn modelId="{60F2312E-0B66-492D-8087-2917E2D1BA7A}" type="presOf" srcId="{18096DC3-C9B2-4167-B26F-62ED34BE29EB}" destId="{6D2588F8-7CAD-4CB9-961E-A2CA645E0CB6}" srcOrd="0" destOrd="0" presId="urn:microsoft.com/office/officeart/2005/8/layout/vList2"/>
    <dgm:cxn modelId="{F8C3C74D-B480-43F5-84EC-CC09ED65B002}" type="presOf" srcId="{7D85F765-B401-40FB-9710-0B7B7E54BE3A}" destId="{B58D6FE8-7C02-4D0F-9D77-A1FBB0D9AB59}" srcOrd="0" destOrd="0" presId="urn:microsoft.com/office/officeart/2005/8/layout/vList2"/>
    <dgm:cxn modelId="{F68EDF58-14C4-4047-9744-99591FD109B6}" type="presOf" srcId="{31317910-CC8F-4B89-8435-D71B5147044F}" destId="{0EB96184-A9C4-49C3-8DF8-9BA5476E1A9F}" srcOrd="0" destOrd="0" presId="urn:microsoft.com/office/officeart/2005/8/layout/vList2"/>
    <dgm:cxn modelId="{19E96359-E4A7-42F6-AF18-2B45F9FA7972}" srcId="{7D85F765-B401-40FB-9710-0B7B7E54BE3A}" destId="{CF5143CB-7576-4ABD-8A08-6242E5A7E40E}" srcOrd="0" destOrd="0" parTransId="{A7B2E512-DB8E-4A97-AE88-275EB2558CDE}" sibTransId="{BA5BB250-20A4-4D0E-A697-06D9602075CB}"/>
    <dgm:cxn modelId="{4AF24B94-27F0-4CE2-BCFA-31E5BEEBA54D}" type="presOf" srcId="{BCA48852-5C28-426D-999D-7327F17F335D}" destId="{A6418185-B4E8-4D85-944D-2A9FBF81AEF7}" srcOrd="0" destOrd="0" presId="urn:microsoft.com/office/officeart/2005/8/layout/vList2"/>
    <dgm:cxn modelId="{BEEB00C2-CD77-4EE5-BFB9-47A492AB7A20}" srcId="{7D85F765-B401-40FB-9710-0B7B7E54BE3A}" destId="{31317910-CC8F-4B89-8435-D71B5147044F}" srcOrd="1" destOrd="0" parTransId="{40CC71E5-1081-42CC-B4C7-75B3B71DB748}" sibTransId="{9252AB29-D44C-4719-BAD0-3509FEFD9C05}"/>
    <dgm:cxn modelId="{6C3AA1E2-C275-4035-82B8-B1462444938E}" srcId="{7D85F765-B401-40FB-9710-0B7B7E54BE3A}" destId="{BCA48852-5C28-426D-999D-7327F17F335D}" srcOrd="3" destOrd="0" parTransId="{6B1DBE76-5178-4D7F-9F09-A236885614D8}" sibTransId="{38895C87-006B-4F19-B868-E42CEC90D4EA}"/>
    <dgm:cxn modelId="{AA09F7EA-4CC3-420F-B0BD-FF7B0258E65C}" type="presOf" srcId="{CF5143CB-7576-4ABD-8A08-6242E5A7E40E}" destId="{A07DCC70-491E-40A1-87E1-ECEEA2AAC039}" srcOrd="0" destOrd="0" presId="urn:microsoft.com/office/officeart/2005/8/layout/vList2"/>
    <dgm:cxn modelId="{8D77F61E-510E-4187-80E2-3840BA7DDB50}" type="presParOf" srcId="{B58D6FE8-7C02-4D0F-9D77-A1FBB0D9AB59}" destId="{A07DCC70-491E-40A1-87E1-ECEEA2AAC039}" srcOrd="0" destOrd="0" presId="urn:microsoft.com/office/officeart/2005/8/layout/vList2"/>
    <dgm:cxn modelId="{3AA07DD5-F702-4EF7-895F-B780214594E5}" type="presParOf" srcId="{B58D6FE8-7C02-4D0F-9D77-A1FBB0D9AB59}" destId="{1080B8E9-1F14-4E93-93A3-6FC39910767E}" srcOrd="1" destOrd="0" presId="urn:microsoft.com/office/officeart/2005/8/layout/vList2"/>
    <dgm:cxn modelId="{5501ED89-8A80-4708-B5F6-E6C5F21BD0C5}" type="presParOf" srcId="{B58D6FE8-7C02-4D0F-9D77-A1FBB0D9AB59}" destId="{0EB96184-A9C4-49C3-8DF8-9BA5476E1A9F}" srcOrd="2" destOrd="0" presId="urn:microsoft.com/office/officeart/2005/8/layout/vList2"/>
    <dgm:cxn modelId="{07A61C65-8CAD-461D-B463-242D13836E5D}" type="presParOf" srcId="{B58D6FE8-7C02-4D0F-9D77-A1FBB0D9AB59}" destId="{181C4335-80D3-4436-86C7-B07E0DDD7E95}" srcOrd="3" destOrd="0" presId="urn:microsoft.com/office/officeart/2005/8/layout/vList2"/>
    <dgm:cxn modelId="{52D975E3-0E3A-4ECD-ABA1-34E1A50E4FAA}" type="presParOf" srcId="{B58D6FE8-7C02-4D0F-9D77-A1FBB0D9AB59}" destId="{B1461165-31AE-48B2-B3B6-62F304801606}" srcOrd="4" destOrd="0" presId="urn:microsoft.com/office/officeart/2005/8/layout/vList2"/>
    <dgm:cxn modelId="{67FE6F53-F99F-4C0B-9F5E-2D59C68A988D}" type="presParOf" srcId="{B58D6FE8-7C02-4D0F-9D77-A1FBB0D9AB59}" destId="{6421AAF0-9DE9-4E22-BFEE-FD3E9DB5FF43}" srcOrd="5" destOrd="0" presId="urn:microsoft.com/office/officeart/2005/8/layout/vList2"/>
    <dgm:cxn modelId="{325ADA94-1FF6-4F84-B777-1969120B9E30}" type="presParOf" srcId="{B58D6FE8-7C02-4D0F-9D77-A1FBB0D9AB59}" destId="{A6418185-B4E8-4D85-944D-2A9FBF81AEF7}" srcOrd="6" destOrd="0" presId="urn:microsoft.com/office/officeart/2005/8/layout/vList2"/>
    <dgm:cxn modelId="{63883684-D1EB-493A-9542-3F36822192AF}" type="presParOf" srcId="{B58D6FE8-7C02-4D0F-9D77-A1FBB0D9AB59}" destId="{0B423502-FC46-4621-93CB-D18F0CE6204E}" srcOrd="7" destOrd="0" presId="urn:microsoft.com/office/officeart/2005/8/layout/vList2"/>
    <dgm:cxn modelId="{9A5CB3C9-0378-4D53-B66D-ACC78A79B62D}" type="presParOf" srcId="{B58D6FE8-7C02-4D0F-9D77-A1FBB0D9AB59}" destId="{6D2588F8-7CAD-4CB9-961E-A2CA645E0CB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5143A4CC-4C06-475D-BBA1-2FD0A85BC3B3}" type="doc">
      <dgm:prSet loTypeId="urn:microsoft.com/office/officeart/2005/8/layout/vList2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5DA8895B-3C6A-461E-9B9D-2916933F1EF8}">
      <dgm:prSet custT="1"/>
      <dgm:spPr>
        <a:solidFill>
          <a:srgbClr val="C9E4FF"/>
        </a:solidFill>
      </dgm:spPr>
      <dgm:t>
        <a:bodyPr/>
        <a:lstStyle/>
        <a:p>
          <a:pPr rtl="0"/>
          <a:r>
            <a:rPr lang="ru-RU" sz="1400" b="1" dirty="0">
              <a:latin typeface="Montserrat" panose="00000500000000000000" pitchFamily="2" charset="-52"/>
            </a:rPr>
            <a:t>Романтическое…</a:t>
          </a:r>
        </a:p>
      </dgm:t>
    </dgm:pt>
    <dgm:pt modelId="{D82554DD-0F63-406C-AA9D-CC8CF45D116B}" type="parTrans" cxnId="{29BD6F8A-3DDD-4611-877E-66DF8D9123CC}">
      <dgm:prSet/>
      <dgm:spPr/>
      <dgm:t>
        <a:bodyPr/>
        <a:lstStyle/>
        <a:p>
          <a:endParaRPr lang="ru-RU"/>
        </a:p>
      </dgm:t>
    </dgm:pt>
    <dgm:pt modelId="{3A642BD8-FB80-46E3-AEC1-E8F72B960ECA}" type="sibTrans" cxnId="{29BD6F8A-3DDD-4611-877E-66DF8D9123CC}">
      <dgm:prSet/>
      <dgm:spPr/>
      <dgm:t>
        <a:bodyPr/>
        <a:lstStyle/>
        <a:p>
          <a:endParaRPr lang="ru-RU"/>
        </a:p>
      </dgm:t>
    </dgm:pt>
    <dgm:pt modelId="{4005C5C7-3D43-4FE2-AF1C-862F761DE227}">
      <dgm:prSet/>
      <dgm:spPr>
        <a:solidFill>
          <a:srgbClr val="C9FFFF"/>
        </a:solidFill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468D39AB-40BC-4343-88E5-FD216374B880}" type="parTrans" cxnId="{36B6A522-19E3-4FCF-9B72-747D3B988AA2}">
      <dgm:prSet/>
      <dgm:spPr/>
      <dgm:t>
        <a:bodyPr/>
        <a:lstStyle/>
        <a:p>
          <a:endParaRPr lang="ru-RU"/>
        </a:p>
      </dgm:t>
    </dgm:pt>
    <dgm:pt modelId="{5848F68B-7801-4F11-9DD4-F773305AF08E}" type="sibTrans" cxnId="{36B6A522-19E3-4FCF-9B72-747D3B988AA2}">
      <dgm:prSet/>
      <dgm:spPr/>
      <dgm:t>
        <a:bodyPr/>
        <a:lstStyle/>
        <a:p>
          <a:endParaRPr lang="ru-RU"/>
        </a:p>
      </dgm:t>
    </dgm:pt>
    <dgm:pt modelId="{F03B05AC-E1C4-477E-975A-6DDE02101AD5}">
      <dgm:prSet/>
      <dgm:spPr>
        <a:solidFill>
          <a:srgbClr val="D1FBF7"/>
        </a:solidFill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2798E769-36DD-449D-B4E3-A08E9752E74D}" type="parTrans" cxnId="{301696D3-A966-4288-BCAA-5E3421FA688E}">
      <dgm:prSet/>
      <dgm:spPr/>
      <dgm:t>
        <a:bodyPr/>
        <a:lstStyle/>
        <a:p>
          <a:endParaRPr lang="ru-RU"/>
        </a:p>
      </dgm:t>
    </dgm:pt>
    <dgm:pt modelId="{D32FA5DB-619B-4F17-A35E-7843A1C01843}" type="sibTrans" cxnId="{301696D3-A966-4288-BCAA-5E3421FA688E}">
      <dgm:prSet/>
      <dgm:spPr/>
      <dgm:t>
        <a:bodyPr/>
        <a:lstStyle/>
        <a:p>
          <a:endParaRPr lang="ru-RU"/>
        </a:p>
      </dgm:t>
    </dgm:pt>
    <dgm:pt modelId="{51F59871-4114-4996-AC26-57A17FDA6D6A}" type="pres">
      <dgm:prSet presAssocID="{5143A4CC-4C06-475D-BBA1-2FD0A85BC3B3}" presName="linear" presStyleCnt="0">
        <dgm:presLayoutVars>
          <dgm:animLvl val="lvl"/>
          <dgm:resizeHandles val="exact"/>
        </dgm:presLayoutVars>
      </dgm:prSet>
      <dgm:spPr/>
    </dgm:pt>
    <dgm:pt modelId="{78364781-21A1-4D10-8DAB-FF78E576948B}" type="pres">
      <dgm:prSet presAssocID="{5DA8895B-3C6A-461E-9B9D-2916933F1EF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9D128DA-7E38-4EF7-9F45-AB22E140CCEE}" type="pres">
      <dgm:prSet presAssocID="{3A642BD8-FB80-46E3-AEC1-E8F72B960ECA}" presName="spacer" presStyleCnt="0"/>
      <dgm:spPr/>
    </dgm:pt>
    <dgm:pt modelId="{924722A4-32AA-410F-8C20-19EF37814536}" type="pres">
      <dgm:prSet presAssocID="{4005C5C7-3D43-4FE2-AF1C-862F761DE22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BBBEA6D-B783-4697-8EDA-E6174BA4C22D}" type="pres">
      <dgm:prSet presAssocID="{5848F68B-7801-4F11-9DD4-F773305AF08E}" presName="spacer" presStyleCnt="0"/>
      <dgm:spPr/>
    </dgm:pt>
    <dgm:pt modelId="{64301662-BC4C-4999-AB0E-DB705084896A}" type="pres">
      <dgm:prSet presAssocID="{F03B05AC-E1C4-477E-975A-6DDE02101AD5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36B6A522-19E3-4FCF-9B72-747D3B988AA2}" srcId="{5143A4CC-4C06-475D-BBA1-2FD0A85BC3B3}" destId="{4005C5C7-3D43-4FE2-AF1C-862F761DE227}" srcOrd="1" destOrd="0" parTransId="{468D39AB-40BC-4343-88E5-FD216374B880}" sibTransId="{5848F68B-7801-4F11-9DD4-F773305AF08E}"/>
    <dgm:cxn modelId="{4E84715F-AAF8-40DA-BBEA-F0FF92752A96}" type="presOf" srcId="{4005C5C7-3D43-4FE2-AF1C-862F761DE227}" destId="{924722A4-32AA-410F-8C20-19EF37814536}" srcOrd="0" destOrd="0" presId="urn:microsoft.com/office/officeart/2005/8/layout/vList2"/>
    <dgm:cxn modelId="{B187BA82-3EA7-40CC-B20C-2E4676855D8B}" type="presOf" srcId="{F03B05AC-E1C4-477E-975A-6DDE02101AD5}" destId="{64301662-BC4C-4999-AB0E-DB705084896A}" srcOrd="0" destOrd="0" presId="urn:microsoft.com/office/officeart/2005/8/layout/vList2"/>
    <dgm:cxn modelId="{29BD6F8A-3DDD-4611-877E-66DF8D9123CC}" srcId="{5143A4CC-4C06-475D-BBA1-2FD0A85BC3B3}" destId="{5DA8895B-3C6A-461E-9B9D-2916933F1EF8}" srcOrd="0" destOrd="0" parTransId="{D82554DD-0F63-406C-AA9D-CC8CF45D116B}" sibTransId="{3A642BD8-FB80-46E3-AEC1-E8F72B960ECA}"/>
    <dgm:cxn modelId="{77F7DFC5-CC7C-41C4-9359-51C93967735F}" type="presOf" srcId="{5143A4CC-4C06-475D-BBA1-2FD0A85BC3B3}" destId="{51F59871-4114-4996-AC26-57A17FDA6D6A}" srcOrd="0" destOrd="0" presId="urn:microsoft.com/office/officeart/2005/8/layout/vList2"/>
    <dgm:cxn modelId="{301696D3-A966-4288-BCAA-5E3421FA688E}" srcId="{5143A4CC-4C06-475D-BBA1-2FD0A85BC3B3}" destId="{F03B05AC-E1C4-477E-975A-6DDE02101AD5}" srcOrd="2" destOrd="0" parTransId="{2798E769-36DD-449D-B4E3-A08E9752E74D}" sibTransId="{D32FA5DB-619B-4F17-A35E-7843A1C01843}"/>
    <dgm:cxn modelId="{EF6632FB-EDF2-4C06-99E0-B1CE22CCAA0E}" type="presOf" srcId="{5DA8895B-3C6A-461E-9B9D-2916933F1EF8}" destId="{78364781-21A1-4D10-8DAB-FF78E576948B}" srcOrd="0" destOrd="0" presId="urn:microsoft.com/office/officeart/2005/8/layout/vList2"/>
    <dgm:cxn modelId="{9BF501C9-4A8B-48A9-94A6-F76917BAFFCE}" type="presParOf" srcId="{51F59871-4114-4996-AC26-57A17FDA6D6A}" destId="{78364781-21A1-4D10-8DAB-FF78E576948B}" srcOrd="0" destOrd="0" presId="urn:microsoft.com/office/officeart/2005/8/layout/vList2"/>
    <dgm:cxn modelId="{83EAFF0C-7632-4A99-802D-F855ACB96B6A}" type="presParOf" srcId="{51F59871-4114-4996-AC26-57A17FDA6D6A}" destId="{19D128DA-7E38-4EF7-9F45-AB22E140CCEE}" srcOrd="1" destOrd="0" presId="urn:microsoft.com/office/officeart/2005/8/layout/vList2"/>
    <dgm:cxn modelId="{D3429CEE-B0F5-473B-86D6-C55C175A0F0D}" type="presParOf" srcId="{51F59871-4114-4996-AC26-57A17FDA6D6A}" destId="{924722A4-32AA-410F-8C20-19EF37814536}" srcOrd="2" destOrd="0" presId="urn:microsoft.com/office/officeart/2005/8/layout/vList2"/>
    <dgm:cxn modelId="{EA614A8F-E519-4B20-9D18-0A4E6AB061FF}" type="presParOf" srcId="{51F59871-4114-4996-AC26-57A17FDA6D6A}" destId="{5BBBEA6D-B783-4697-8EDA-E6174BA4C22D}" srcOrd="3" destOrd="0" presId="urn:microsoft.com/office/officeart/2005/8/layout/vList2"/>
    <dgm:cxn modelId="{1F2BF3F2-883B-456F-B0F0-3A235D119902}" type="presParOf" srcId="{51F59871-4114-4996-AC26-57A17FDA6D6A}" destId="{64301662-BC4C-4999-AB0E-DB705084896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626747F1-0341-42A9-8549-2979FEF2EFE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ACD4EE-FB21-4703-A9C0-C3E2276D29CD}">
      <dgm:prSet custT="1"/>
      <dgm:spPr>
        <a:solidFill>
          <a:srgbClr val="D1FBF7"/>
        </a:solidFill>
      </dgm:spPr>
      <dgm:t>
        <a:bodyPr/>
        <a:lstStyle/>
        <a:p>
          <a:pPr rtl="0"/>
          <a:r>
            <a:rPr lang="ru-RU" sz="1400" b="1" dirty="0">
              <a:latin typeface="Montserrat" panose="00000500000000000000" pitchFamily="2" charset="-52"/>
            </a:rPr>
            <a:t>Новый герой – </a:t>
          </a:r>
        </a:p>
      </dgm:t>
    </dgm:pt>
    <dgm:pt modelId="{B8756CA8-0AE8-495D-8501-16F92FCF4013}" type="parTrans" cxnId="{CDB79C54-E84A-4DF1-83BD-DB25F33CE776}">
      <dgm:prSet/>
      <dgm:spPr/>
      <dgm:t>
        <a:bodyPr/>
        <a:lstStyle/>
        <a:p>
          <a:endParaRPr lang="ru-RU"/>
        </a:p>
      </dgm:t>
    </dgm:pt>
    <dgm:pt modelId="{038B4BC8-BDDC-4A21-8733-43C9B5F57CB5}" type="sibTrans" cxnId="{CDB79C54-E84A-4DF1-83BD-DB25F33CE776}">
      <dgm:prSet/>
      <dgm:spPr/>
      <dgm:t>
        <a:bodyPr/>
        <a:lstStyle/>
        <a:p>
          <a:endParaRPr lang="ru-RU"/>
        </a:p>
      </dgm:t>
    </dgm:pt>
    <dgm:pt modelId="{FF810C3D-3957-4452-A4AA-69EED2DF3ADC}">
      <dgm:prSet/>
      <dgm:spPr>
        <a:solidFill>
          <a:srgbClr val="C9E4FF"/>
        </a:solidFill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1F99CAD7-B512-4B85-82A5-BF8D67B1BFEE}" type="parTrans" cxnId="{59F9D890-B26E-4064-8B8E-5E47B3F3B79A}">
      <dgm:prSet/>
      <dgm:spPr/>
      <dgm:t>
        <a:bodyPr/>
        <a:lstStyle/>
        <a:p>
          <a:endParaRPr lang="ru-RU"/>
        </a:p>
      </dgm:t>
    </dgm:pt>
    <dgm:pt modelId="{FC06842F-A959-4071-8002-13D0AB6801C6}" type="sibTrans" cxnId="{59F9D890-B26E-4064-8B8E-5E47B3F3B79A}">
      <dgm:prSet/>
      <dgm:spPr/>
      <dgm:t>
        <a:bodyPr/>
        <a:lstStyle/>
        <a:p>
          <a:endParaRPr lang="ru-RU"/>
        </a:p>
      </dgm:t>
    </dgm:pt>
    <dgm:pt modelId="{97F71B54-76F1-455E-847C-2400F27FD5F9}">
      <dgm:prSet/>
      <dgm:spPr>
        <a:solidFill>
          <a:srgbClr val="DDDDFF"/>
        </a:solidFill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C58C57D1-6371-4A00-A373-03574A096A55}" type="parTrans" cxnId="{9680E650-A5F3-43F3-8148-56A9C6E41D30}">
      <dgm:prSet/>
      <dgm:spPr/>
      <dgm:t>
        <a:bodyPr/>
        <a:lstStyle/>
        <a:p>
          <a:endParaRPr lang="ru-RU"/>
        </a:p>
      </dgm:t>
    </dgm:pt>
    <dgm:pt modelId="{3EFFC483-378B-482B-9117-7E3F60F71DFD}" type="sibTrans" cxnId="{9680E650-A5F3-43F3-8148-56A9C6E41D30}">
      <dgm:prSet/>
      <dgm:spPr/>
      <dgm:t>
        <a:bodyPr/>
        <a:lstStyle/>
        <a:p>
          <a:endParaRPr lang="ru-RU"/>
        </a:p>
      </dgm:t>
    </dgm:pt>
    <dgm:pt modelId="{FD559DA2-41B3-42B4-99D6-089BEF805BFF}" type="pres">
      <dgm:prSet presAssocID="{626747F1-0341-42A9-8549-2979FEF2EFE0}" presName="linear" presStyleCnt="0">
        <dgm:presLayoutVars>
          <dgm:animLvl val="lvl"/>
          <dgm:resizeHandles val="exact"/>
        </dgm:presLayoutVars>
      </dgm:prSet>
      <dgm:spPr/>
    </dgm:pt>
    <dgm:pt modelId="{D46E7E21-DDB0-4053-A24A-5DD60CB8E061}" type="pres">
      <dgm:prSet presAssocID="{74ACD4EE-FB21-4703-A9C0-C3E2276D29C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FC58B3F-8289-4402-ADD8-297ED1B6DDAD}" type="pres">
      <dgm:prSet presAssocID="{038B4BC8-BDDC-4A21-8733-43C9B5F57CB5}" presName="spacer" presStyleCnt="0"/>
      <dgm:spPr/>
    </dgm:pt>
    <dgm:pt modelId="{5E417871-7238-4DE2-9B69-7C0FA1A5F411}" type="pres">
      <dgm:prSet presAssocID="{FF810C3D-3957-4452-A4AA-69EED2DF3AD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02F0664-58B0-4869-9D8A-986F9C2A6DAB}" type="pres">
      <dgm:prSet presAssocID="{FC06842F-A959-4071-8002-13D0AB6801C6}" presName="spacer" presStyleCnt="0"/>
      <dgm:spPr/>
    </dgm:pt>
    <dgm:pt modelId="{56747646-742A-4EAA-8D0F-D90F4BF1C7F7}" type="pres">
      <dgm:prSet presAssocID="{97F71B54-76F1-455E-847C-2400F27FD5F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F7ED82B-BAC1-4AD1-AF7F-8C0DBA0B6C39}" type="presOf" srcId="{FF810C3D-3957-4452-A4AA-69EED2DF3ADC}" destId="{5E417871-7238-4DE2-9B69-7C0FA1A5F411}" srcOrd="0" destOrd="0" presId="urn:microsoft.com/office/officeart/2005/8/layout/vList2"/>
    <dgm:cxn modelId="{238E745C-8F09-4040-ABB1-63DD354E90BA}" type="presOf" srcId="{74ACD4EE-FB21-4703-A9C0-C3E2276D29CD}" destId="{D46E7E21-DDB0-4053-A24A-5DD60CB8E061}" srcOrd="0" destOrd="0" presId="urn:microsoft.com/office/officeart/2005/8/layout/vList2"/>
    <dgm:cxn modelId="{9680E650-A5F3-43F3-8148-56A9C6E41D30}" srcId="{626747F1-0341-42A9-8549-2979FEF2EFE0}" destId="{97F71B54-76F1-455E-847C-2400F27FD5F9}" srcOrd="2" destOrd="0" parTransId="{C58C57D1-6371-4A00-A373-03574A096A55}" sibTransId="{3EFFC483-378B-482B-9117-7E3F60F71DFD}"/>
    <dgm:cxn modelId="{CDB79C54-E84A-4DF1-83BD-DB25F33CE776}" srcId="{626747F1-0341-42A9-8549-2979FEF2EFE0}" destId="{74ACD4EE-FB21-4703-A9C0-C3E2276D29CD}" srcOrd="0" destOrd="0" parTransId="{B8756CA8-0AE8-495D-8501-16F92FCF4013}" sibTransId="{038B4BC8-BDDC-4A21-8733-43C9B5F57CB5}"/>
    <dgm:cxn modelId="{4DA16256-6F05-4019-B69F-7C795FB3CBC9}" type="presOf" srcId="{97F71B54-76F1-455E-847C-2400F27FD5F9}" destId="{56747646-742A-4EAA-8D0F-D90F4BF1C7F7}" srcOrd="0" destOrd="0" presId="urn:microsoft.com/office/officeart/2005/8/layout/vList2"/>
    <dgm:cxn modelId="{59F9D890-B26E-4064-8B8E-5E47B3F3B79A}" srcId="{626747F1-0341-42A9-8549-2979FEF2EFE0}" destId="{FF810C3D-3957-4452-A4AA-69EED2DF3ADC}" srcOrd="1" destOrd="0" parTransId="{1F99CAD7-B512-4B85-82A5-BF8D67B1BFEE}" sibTransId="{FC06842F-A959-4071-8002-13D0AB6801C6}"/>
    <dgm:cxn modelId="{9114B89E-691D-4A61-96A8-0A4513D67D57}" type="presOf" srcId="{626747F1-0341-42A9-8549-2979FEF2EFE0}" destId="{FD559DA2-41B3-42B4-99D6-089BEF805BFF}" srcOrd="0" destOrd="0" presId="urn:microsoft.com/office/officeart/2005/8/layout/vList2"/>
    <dgm:cxn modelId="{5C853294-0C1B-4C92-86D3-411E3007BF94}" type="presParOf" srcId="{FD559DA2-41B3-42B4-99D6-089BEF805BFF}" destId="{D46E7E21-DDB0-4053-A24A-5DD60CB8E061}" srcOrd="0" destOrd="0" presId="urn:microsoft.com/office/officeart/2005/8/layout/vList2"/>
    <dgm:cxn modelId="{9217F368-DB42-475D-80D2-9DE0E5672642}" type="presParOf" srcId="{FD559DA2-41B3-42B4-99D6-089BEF805BFF}" destId="{FFC58B3F-8289-4402-ADD8-297ED1B6DDAD}" srcOrd="1" destOrd="0" presId="urn:microsoft.com/office/officeart/2005/8/layout/vList2"/>
    <dgm:cxn modelId="{B127920F-6475-48BF-BF4F-1A592E0E5692}" type="presParOf" srcId="{FD559DA2-41B3-42B4-99D6-089BEF805BFF}" destId="{5E417871-7238-4DE2-9B69-7C0FA1A5F411}" srcOrd="2" destOrd="0" presId="urn:microsoft.com/office/officeart/2005/8/layout/vList2"/>
    <dgm:cxn modelId="{51B97FA5-3B19-443B-ACD0-18828827DEE5}" type="presParOf" srcId="{FD559DA2-41B3-42B4-99D6-089BEF805BFF}" destId="{D02F0664-58B0-4869-9D8A-986F9C2A6DAB}" srcOrd="3" destOrd="0" presId="urn:microsoft.com/office/officeart/2005/8/layout/vList2"/>
    <dgm:cxn modelId="{65C945CB-32AB-4F44-8247-452F7DEED3EB}" type="presParOf" srcId="{FD559DA2-41B3-42B4-99D6-089BEF805BFF}" destId="{56747646-742A-4EAA-8D0F-D90F4BF1C7F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3FF6BEC5-98D0-40CF-AA86-E5A6CA33E1E4}" type="doc">
      <dgm:prSet loTypeId="urn:microsoft.com/office/officeart/2005/8/layout/vList2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5C9F6079-AB1D-490D-86BA-7EBAF87E36D5}">
      <dgm:prSet custT="1"/>
      <dgm:spPr>
        <a:solidFill>
          <a:srgbClr val="C9E4FF"/>
        </a:solidFill>
      </dgm:spPr>
      <dgm:t>
        <a:bodyPr/>
        <a:lstStyle/>
        <a:p>
          <a:pPr rtl="0"/>
          <a:r>
            <a:rPr lang="ru-RU" sz="1400" b="1" dirty="0">
              <a:solidFill>
                <a:srgbClr val="002060"/>
              </a:solidFill>
              <a:latin typeface="Montserrat" panose="00000500000000000000" pitchFamily="2" charset="-52"/>
            </a:rPr>
            <a:t>Направление в искусстве, целью которого стало отображение реальности во всей ее «красоте». </a:t>
          </a:r>
          <a:endParaRPr lang="ru-RU" sz="1400" dirty="0">
            <a:solidFill>
              <a:srgbClr val="002060"/>
            </a:solidFill>
            <a:latin typeface="Montserrat" panose="00000500000000000000" pitchFamily="2" charset="-52"/>
          </a:endParaRPr>
        </a:p>
      </dgm:t>
    </dgm:pt>
    <dgm:pt modelId="{65FD2594-4D0A-494A-B23A-9226DBBCFC56}" type="parTrans" cxnId="{21D0BF20-0736-4486-AE58-FD838B6B056B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17722547-7615-414B-9405-7CF149822880}" type="sibTrans" cxnId="{21D0BF20-0736-4486-AE58-FD838B6B056B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CA8CD8B0-742B-4A37-A56C-1F191D68CF89}">
      <dgm:prSet custT="1"/>
      <dgm:spPr>
        <a:solidFill>
          <a:srgbClr val="B7F1FF"/>
        </a:solidFill>
      </dgm:spPr>
      <dgm:t>
        <a:bodyPr/>
        <a:lstStyle/>
        <a:p>
          <a:pPr rtl="0"/>
          <a:endParaRPr lang="ru-RU" sz="1400" dirty="0">
            <a:solidFill>
              <a:srgbClr val="5F5F5F"/>
            </a:solidFill>
            <a:latin typeface="Montserrat" panose="00000500000000000000" pitchFamily="2" charset="-52"/>
          </a:endParaRPr>
        </a:p>
      </dgm:t>
    </dgm:pt>
    <dgm:pt modelId="{828E4253-1AD7-4C82-82BA-1371AAE2871D}" type="parTrans" cxnId="{31F22A8E-CF6C-48B7-B66B-47225A045AE3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F804BC60-8874-4477-A49C-7434B507DF0B}" type="sibTrans" cxnId="{31F22A8E-CF6C-48B7-B66B-47225A045AE3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C9F0F1A4-982F-4EFA-81AC-F228CF91C84C}">
      <dgm:prSet custT="1"/>
      <dgm:spPr>
        <a:solidFill>
          <a:srgbClr val="C5C5FF"/>
        </a:solidFill>
      </dgm:spPr>
      <dgm:t>
        <a:bodyPr/>
        <a:lstStyle/>
        <a:p>
          <a:pPr rtl="0"/>
          <a:endParaRPr lang="ru-RU" sz="1400" dirty="0">
            <a:solidFill>
              <a:srgbClr val="5F5F5F"/>
            </a:solidFill>
            <a:latin typeface="Montserrat" panose="00000500000000000000" pitchFamily="2" charset="-52"/>
          </a:endParaRPr>
        </a:p>
      </dgm:t>
    </dgm:pt>
    <dgm:pt modelId="{A1927167-BB90-4414-B024-B921C65FDE30}" type="parTrans" cxnId="{F0A27739-E794-4AEE-81EC-ABE5DD9EC0DF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DB6C5A14-799D-458E-8CD7-B0D5C8E1EB47}" type="sibTrans" cxnId="{F0A27739-E794-4AEE-81EC-ABE5DD9EC0DF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F8043FCD-0BCC-40FC-85BF-56CC9E76D24F}">
      <dgm:prSet custT="1"/>
      <dgm:spPr>
        <a:solidFill>
          <a:srgbClr val="C9E4FF"/>
        </a:solidFill>
      </dgm:spPr>
      <dgm:t>
        <a:bodyPr/>
        <a:lstStyle/>
        <a:p>
          <a:pPr rtl="0"/>
          <a:r>
            <a:rPr lang="ru-RU" sz="1400" b="1">
              <a:latin typeface="Montserrat" panose="00000500000000000000" pitchFamily="2" charset="-52"/>
            </a:rPr>
            <a:t>Время – </a:t>
          </a:r>
          <a:endParaRPr lang="ru-RU" sz="1400" dirty="0">
            <a:latin typeface="Montserrat" panose="00000500000000000000" pitchFamily="2" charset="-52"/>
          </a:endParaRPr>
        </a:p>
      </dgm:t>
    </dgm:pt>
    <dgm:pt modelId="{1CD66DE7-5954-4D8B-AE5A-9238A3271E81}" type="parTrans" cxnId="{F51D80BA-3F58-430A-ACA6-EAA88EC701C0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0F01953F-69EF-40F5-B241-DCEAC14805B0}" type="sibTrans" cxnId="{F51D80BA-3F58-430A-ACA6-EAA88EC701C0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2A2CFEE0-5D02-4324-B18F-75F1F2B136FC}">
      <dgm:prSet custT="1"/>
      <dgm:spPr/>
      <dgm:t>
        <a:bodyPr/>
        <a:lstStyle/>
        <a:p>
          <a:pPr rtl="0"/>
          <a:r>
            <a:rPr lang="ru-RU" sz="1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-52"/>
            </a:rPr>
            <a:t>Представители</a:t>
          </a:r>
          <a:r>
            <a:rPr lang="ru-RU" sz="1400" b="1">
              <a:latin typeface="Montserrat" panose="00000500000000000000" pitchFamily="2" charset="-52"/>
            </a:rPr>
            <a:t>:</a:t>
          </a:r>
          <a:endParaRPr lang="ru-RU" sz="1400" dirty="0">
            <a:latin typeface="Montserrat" panose="00000500000000000000" pitchFamily="2" charset="-52"/>
          </a:endParaRPr>
        </a:p>
      </dgm:t>
    </dgm:pt>
    <dgm:pt modelId="{EA141131-F5CC-4294-9A19-C19D7BF16D16}" type="parTrans" cxnId="{B98AE98B-0B96-43D6-8AAA-ADDB2DA69BB4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FE5AB42B-9356-459F-A7A2-0330C386F4E9}" type="sibTrans" cxnId="{B98AE98B-0B96-43D6-8AAA-ADDB2DA69BB4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251C68A4-0729-4F00-B152-25912819F1F3}" type="pres">
      <dgm:prSet presAssocID="{3FF6BEC5-98D0-40CF-AA86-E5A6CA33E1E4}" presName="linear" presStyleCnt="0">
        <dgm:presLayoutVars>
          <dgm:animLvl val="lvl"/>
          <dgm:resizeHandles val="exact"/>
        </dgm:presLayoutVars>
      </dgm:prSet>
      <dgm:spPr/>
    </dgm:pt>
    <dgm:pt modelId="{C12195CC-9EE4-42CD-8942-9A4BCEC20881}" type="pres">
      <dgm:prSet presAssocID="{5C9F6079-AB1D-490D-86BA-7EBAF87E36D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1EAAB988-5106-49A6-880D-A2B439137A11}" type="pres">
      <dgm:prSet presAssocID="{17722547-7615-414B-9405-7CF149822880}" presName="spacer" presStyleCnt="0"/>
      <dgm:spPr/>
    </dgm:pt>
    <dgm:pt modelId="{96A1174B-2429-4B81-B03C-27F30DA19190}" type="pres">
      <dgm:prSet presAssocID="{CA8CD8B0-742B-4A37-A56C-1F191D68CF89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D2AA5F5D-23A3-4896-B6E6-26C42DC42A72}" type="pres">
      <dgm:prSet presAssocID="{F804BC60-8874-4477-A49C-7434B507DF0B}" presName="spacer" presStyleCnt="0"/>
      <dgm:spPr/>
    </dgm:pt>
    <dgm:pt modelId="{6246030C-995F-413B-8A2B-66154264B7BE}" type="pres">
      <dgm:prSet presAssocID="{C9F0F1A4-982F-4EFA-81AC-F228CF91C84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BD25B31-37C2-4E20-9B85-FED44B1EB234}" type="pres">
      <dgm:prSet presAssocID="{DB6C5A14-799D-458E-8CD7-B0D5C8E1EB47}" presName="spacer" presStyleCnt="0"/>
      <dgm:spPr/>
    </dgm:pt>
    <dgm:pt modelId="{F1E7D46A-A11B-4BA8-9373-2C487C6863B4}" type="pres">
      <dgm:prSet presAssocID="{F8043FCD-0BCC-40FC-85BF-56CC9E76D24F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6B84F201-3EA2-4DFD-874A-87461EB4D610}" type="pres">
      <dgm:prSet presAssocID="{0F01953F-69EF-40F5-B241-DCEAC14805B0}" presName="spacer" presStyleCnt="0"/>
      <dgm:spPr/>
    </dgm:pt>
    <dgm:pt modelId="{9DA5D90C-8944-4600-93FF-2753DFE35C56}" type="pres">
      <dgm:prSet presAssocID="{2A2CFEE0-5D02-4324-B18F-75F1F2B136FC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7A60A30E-97FA-402F-B3F6-F03BDA4F968E}" type="presOf" srcId="{5C9F6079-AB1D-490D-86BA-7EBAF87E36D5}" destId="{C12195CC-9EE4-42CD-8942-9A4BCEC20881}" srcOrd="0" destOrd="0" presId="urn:microsoft.com/office/officeart/2005/8/layout/vList2"/>
    <dgm:cxn modelId="{21D0BF20-0736-4486-AE58-FD838B6B056B}" srcId="{3FF6BEC5-98D0-40CF-AA86-E5A6CA33E1E4}" destId="{5C9F6079-AB1D-490D-86BA-7EBAF87E36D5}" srcOrd="0" destOrd="0" parTransId="{65FD2594-4D0A-494A-B23A-9226DBBCFC56}" sibTransId="{17722547-7615-414B-9405-7CF149822880}"/>
    <dgm:cxn modelId="{F0A27739-E794-4AEE-81EC-ABE5DD9EC0DF}" srcId="{3FF6BEC5-98D0-40CF-AA86-E5A6CA33E1E4}" destId="{C9F0F1A4-982F-4EFA-81AC-F228CF91C84C}" srcOrd="2" destOrd="0" parTransId="{A1927167-BB90-4414-B024-B921C65FDE30}" sibTransId="{DB6C5A14-799D-458E-8CD7-B0D5C8E1EB47}"/>
    <dgm:cxn modelId="{46D3455C-2FEA-4DDC-8D3B-AA31DE0AC847}" type="presOf" srcId="{2A2CFEE0-5D02-4324-B18F-75F1F2B136FC}" destId="{9DA5D90C-8944-4600-93FF-2753DFE35C56}" srcOrd="0" destOrd="0" presId="urn:microsoft.com/office/officeart/2005/8/layout/vList2"/>
    <dgm:cxn modelId="{6DDD2448-BAB5-4906-8A50-FDEA677C0DF2}" type="presOf" srcId="{C9F0F1A4-982F-4EFA-81AC-F228CF91C84C}" destId="{6246030C-995F-413B-8A2B-66154264B7BE}" srcOrd="0" destOrd="0" presId="urn:microsoft.com/office/officeart/2005/8/layout/vList2"/>
    <dgm:cxn modelId="{9FBE896A-3CFC-4046-8015-04328F37CBA4}" type="presOf" srcId="{CA8CD8B0-742B-4A37-A56C-1F191D68CF89}" destId="{96A1174B-2429-4B81-B03C-27F30DA19190}" srcOrd="0" destOrd="0" presId="urn:microsoft.com/office/officeart/2005/8/layout/vList2"/>
    <dgm:cxn modelId="{B98AE98B-0B96-43D6-8AAA-ADDB2DA69BB4}" srcId="{3FF6BEC5-98D0-40CF-AA86-E5A6CA33E1E4}" destId="{2A2CFEE0-5D02-4324-B18F-75F1F2B136FC}" srcOrd="4" destOrd="0" parTransId="{EA141131-F5CC-4294-9A19-C19D7BF16D16}" sibTransId="{FE5AB42B-9356-459F-A7A2-0330C386F4E9}"/>
    <dgm:cxn modelId="{31F22A8E-CF6C-48B7-B66B-47225A045AE3}" srcId="{3FF6BEC5-98D0-40CF-AA86-E5A6CA33E1E4}" destId="{CA8CD8B0-742B-4A37-A56C-1F191D68CF89}" srcOrd="1" destOrd="0" parTransId="{828E4253-1AD7-4C82-82BA-1371AAE2871D}" sibTransId="{F804BC60-8874-4477-A49C-7434B507DF0B}"/>
    <dgm:cxn modelId="{F51D80BA-3F58-430A-ACA6-EAA88EC701C0}" srcId="{3FF6BEC5-98D0-40CF-AA86-E5A6CA33E1E4}" destId="{F8043FCD-0BCC-40FC-85BF-56CC9E76D24F}" srcOrd="3" destOrd="0" parTransId="{1CD66DE7-5954-4D8B-AE5A-9238A3271E81}" sibTransId="{0F01953F-69EF-40F5-B241-DCEAC14805B0}"/>
    <dgm:cxn modelId="{A29834BD-4F3D-4C94-8391-F062DE19BB8F}" type="presOf" srcId="{3FF6BEC5-98D0-40CF-AA86-E5A6CA33E1E4}" destId="{251C68A4-0729-4F00-B152-25912819F1F3}" srcOrd="0" destOrd="0" presId="urn:microsoft.com/office/officeart/2005/8/layout/vList2"/>
    <dgm:cxn modelId="{CF0732E1-CFBA-46D5-BA2A-77177F3A2581}" type="presOf" srcId="{F8043FCD-0BCC-40FC-85BF-56CC9E76D24F}" destId="{F1E7D46A-A11B-4BA8-9373-2C487C6863B4}" srcOrd="0" destOrd="0" presId="urn:microsoft.com/office/officeart/2005/8/layout/vList2"/>
    <dgm:cxn modelId="{C0B66DAD-D475-417D-8BD5-4615EA51C291}" type="presParOf" srcId="{251C68A4-0729-4F00-B152-25912819F1F3}" destId="{C12195CC-9EE4-42CD-8942-9A4BCEC20881}" srcOrd="0" destOrd="0" presId="urn:microsoft.com/office/officeart/2005/8/layout/vList2"/>
    <dgm:cxn modelId="{C320E8C7-BC88-40E6-9344-DA321C973D6D}" type="presParOf" srcId="{251C68A4-0729-4F00-B152-25912819F1F3}" destId="{1EAAB988-5106-49A6-880D-A2B439137A11}" srcOrd="1" destOrd="0" presId="urn:microsoft.com/office/officeart/2005/8/layout/vList2"/>
    <dgm:cxn modelId="{940B8DBA-E82D-476C-A817-C181F89A2A84}" type="presParOf" srcId="{251C68A4-0729-4F00-B152-25912819F1F3}" destId="{96A1174B-2429-4B81-B03C-27F30DA19190}" srcOrd="2" destOrd="0" presId="urn:microsoft.com/office/officeart/2005/8/layout/vList2"/>
    <dgm:cxn modelId="{345B357C-3D72-43F6-99C0-32BC284F6BB9}" type="presParOf" srcId="{251C68A4-0729-4F00-B152-25912819F1F3}" destId="{D2AA5F5D-23A3-4896-B6E6-26C42DC42A72}" srcOrd="3" destOrd="0" presId="urn:microsoft.com/office/officeart/2005/8/layout/vList2"/>
    <dgm:cxn modelId="{C063FD36-129C-4EB8-91D0-B029D77BEE2F}" type="presParOf" srcId="{251C68A4-0729-4F00-B152-25912819F1F3}" destId="{6246030C-995F-413B-8A2B-66154264B7BE}" srcOrd="4" destOrd="0" presId="urn:microsoft.com/office/officeart/2005/8/layout/vList2"/>
    <dgm:cxn modelId="{A601811D-3BD2-4C90-8249-75F71F3AB25B}" type="presParOf" srcId="{251C68A4-0729-4F00-B152-25912819F1F3}" destId="{CBD25B31-37C2-4E20-9B85-FED44B1EB234}" srcOrd="5" destOrd="0" presId="urn:microsoft.com/office/officeart/2005/8/layout/vList2"/>
    <dgm:cxn modelId="{12EBEBB7-7D01-434D-A20D-885B240CC232}" type="presParOf" srcId="{251C68A4-0729-4F00-B152-25912819F1F3}" destId="{F1E7D46A-A11B-4BA8-9373-2C487C6863B4}" srcOrd="6" destOrd="0" presId="urn:microsoft.com/office/officeart/2005/8/layout/vList2"/>
    <dgm:cxn modelId="{DE5B78B7-4FB3-4014-A752-6A41579B139D}" type="presParOf" srcId="{251C68A4-0729-4F00-B152-25912819F1F3}" destId="{6B84F201-3EA2-4DFD-874A-87461EB4D610}" srcOrd="7" destOrd="0" presId="urn:microsoft.com/office/officeart/2005/8/layout/vList2"/>
    <dgm:cxn modelId="{30D67BDA-12C6-448B-9057-F580FF35D5CC}" type="presParOf" srcId="{251C68A4-0729-4F00-B152-25912819F1F3}" destId="{9DA5D90C-8944-4600-93FF-2753DFE35C56}" srcOrd="8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8C8B12C5-8F52-4E46-8EE9-B602CA6BAC7D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12FF3C94-69CE-4EBA-B097-F986D47F2B8A}">
      <dgm:prSet/>
      <dgm:spPr>
        <a:noFill/>
        <a:ln>
          <a:solidFill>
            <a:srgbClr val="10D0BC"/>
          </a:solidFill>
        </a:ln>
      </dgm:spPr>
      <dgm:t>
        <a:bodyPr/>
        <a:lstStyle/>
        <a:p>
          <a:pPr rtl="0"/>
          <a:endParaRPr lang="ru-RU" b="1" dirty="0">
            <a:solidFill>
              <a:srgbClr val="002060"/>
            </a:solidFill>
            <a:latin typeface="Montserrat" panose="00000500000000000000" pitchFamily="2" charset="-52"/>
          </a:endParaRPr>
        </a:p>
      </dgm:t>
    </dgm:pt>
    <dgm:pt modelId="{917FEFA8-CB88-4032-9422-F8FAC75F186D}" type="parTrans" cxnId="{E2E5A1AC-660C-4FE1-9251-3E8A3CE6E8D0}">
      <dgm:prSet/>
      <dgm:spPr/>
      <dgm:t>
        <a:bodyPr/>
        <a:lstStyle/>
        <a:p>
          <a:endParaRPr lang="ru-RU"/>
        </a:p>
      </dgm:t>
    </dgm:pt>
    <dgm:pt modelId="{79C94783-76C0-4BB6-89EC-9FFA179A696B}" type="sibTrans" cxnId="{E2E5A1AC-660C-4FE1-9251-3E8A3CE6E8D0}">
      <dgm:prSet/>
      <dgm:spPr/>
      <dgm:t>
        <a:bodyPr/>
        <a:lstStyle/>
        <a:p>
          <a:endParaRPr lang="ru-RU"/>
        </a:p>
      </dgm:t>
    </dgm:pt>
    <dgm:pt modelId="{0182A7D8-BE26-4AF3-985A-BEFA2BF30506}">
      <dgm:prSet/>
      <dgm:spPr>
        <a:noFill/>
        <a:ln>
          <a:solidFill>
            <a:srgbClr val="10D0BC"/>
          </a:solidFill>
        </a:ln>
      </dgm:spPr>
      <dgm:t>
        <a:bodyPr/>
        <a:lstStyle/>
        <a:p>
          <a:pPr rtl="0"/>
          <a:endParaRPr lang="ru-RU" b="1" dirty="0">
            <a:solidFill>
              <a:srgbClr val="002060"/>
            </a:solidFill>
            <a:latin typeface="Montserrat" panose="00000500000000000000" pitchFamily="2" charset="-52"/>
          </a:endParaRPr>
        </a:p>
      </dgm:t>
    </dgm:pt>
    <dgm:pt modelId="{0AF66CED-314D-4E9B-AF0E-FBD437EEFD8C}" type="parTrans" cxnId="{9053D956-74D8-4066-A573-8DB841737718}">
      <dgm:prSet/>
      <dgm:spPr/>
      <dgm:t>
        <a:bodyPr/>
        <a:lstStyle/>
        <a:p>
          <a:endParaRPr lang="ru-RU"/>
        </a:p>
      </dgm:t>
    </dgm:pt>
    <dgm:pt modelId="{23C4339B-D391-4496-AE18-DBAE95835BF7}" type="sibTrans" cxnId="{9053D956-74D8-4066-A573-8DB841737718}">
      <dgm:prSet/>
      <dgm:spPr/>
      <dgm:t>
        <a:bodyPr/>
        <a:lstStyle/>
        <a:p>
          <a:endParaRPr lang="ru-RU"/>
        </a:p>
      </dgm:t>
    </dgm:pt>
    <dgm:pt modelId="{640C7C32-8CF5-4572-9B25-1A0D431145EB}">
      <dgm:prSet/>
      <dgm:spPr>
        <a:noFill/>
        <a:ln>
          <a:solidFill>
            <a:srgbClr val="10D0BC"/>
          </a:solidFill>
        </a:ln>
      </dgm:spPr>
      <dgm:t>
        <a:bodyPr/>
        <a:lstStyle/>
        <a:p>
          <a:pPr rtl="0"/>
          <a:endParaRPr lang="ru-RU" b="1" dirty="0">
            <a:solidFill>
              <a:srgbClr val="002060"/>
            </a:solidFill>
            <a:latin typeface="Montserrat" panose="00000500000000000000" pitchFamily="2" charset="-52"/>
          </a:endParaRPr>
        </a:p>
      </dgm:t>
    </dgm:pt>
    <dgm:pt modelId="{1995C8D9-44A1-4FB8-AD55-1C0A093B55AA}" type="parTrans" cxnId="{40483398-2ECA-477C-B7CE-039BC04CAD72}">
      <dgm:prSet/>
      <dgm:spPr/>
      <dgm:t>
        <a:bodyPr/>
        <a:lstStyle/>
        <a:p>
          <a:endParaRPr lang="ru-RU"/>
        </a:p>
      </dgm:t>
    </dgm:pt>
    <dgm:pt modelId="{D0CF9CA8-58B0-4B36-810E-382D11AB8527}" type="sibTrans" cxnId="{40483398-2ECA-477C-B7CE-039BC04CAD72}">
      <dgm:prSet/>
      <dgm:spPr/>
      <dgm:t>
        <a:bodyPr/>
        <a:lstStyle/>
        <a:p>
          <a:endParaRPr lang="ru-RU"/>
        </a:p>
      </dgm:t>
    </dgm:pt>
    <dgm:pt modelId="{EAD03887-3AFD-4860-8509-2860397E69B3}">
      <dgm:prSet custT="1"/>
      <dgm:spPr>
        <a:noFill/>
        <a:ln>
          <a:solidFill>
            <a:srgbClr val="10D0BC"/>
          </a:solidFill>
        </a:ln>
      </dgm:spPr>
      <dgm:t>
        <a:bodyPr/>
        <a:lstStyle/>
        <a:p>
          <a:pPr rtl="0"/>
          <a:r>
            <a:rPr lang="ru-RU" sz="1400" b="1">
              <a:solidFill>
                <a:srgbClr val="002060"/>
              </a:solidFill>
              <a:latin typeface="Montserrat" panose="00000500000000000000" pitchFamily="2" charset="-52"/>
            </a:rPr>
            <a:t>ПСИХОЛОГИЗМ;</a:t>
          </a:r>
          <a:endParaRPr lang="ru-RU" sz="1400" b="1" dirty="0">
            <a:solidFill>
              <a:srgbClr val="002060"/>
            </a:solidFill>
            <a:latin typeface="Montserrat" panose="00000500000000000000" pitchFamily="2" charset="-52"/>
          </a:endParaRPr>
        </a:p>
      </dgm:t>
    </dgm:pt>
    <dgm:pt modelId="{9CF72701-B6A1-4567-A025-3F7E2A076B20}" type="parTrans" cxnId="{83299302-7DAF-41FD-9F74-52F99FB963A7}">
      <dgm:prSet/>
      <dgm:spPr/>
      <dgm:t>
        <a:bodyPr/>
        <a:lstStyle/>
        <a:p>
          <a:endParaRPr lang="ru-RU"/>
        </a:p>
      </dgm:t>
    </dgm:pt>
    <dgm:pt modelId="{344B7055-7B2B-415E-9938-14766C6FF91F}" type="sibTrans" cxnId="{83299302-7DAF-41FD-9F74-52F99FB963A7}">
      <dgm:prSet/>
      <dgm:spPr/>
      <dgm:t>
        <a:bodyPr/>
        <a:lstStyle/>
        <a:p>
          <a:endParaRPr lang="ru-RU"/>
        </a:p>
      </dgm:t>
    </dgm:pt>
    <dgm:pt modelId="{5698EB4C-B2E0-4FA5-B734-CA59CA9DDAF9}">
      <dgm:prSet/>
      <dgm:spPr>
        <a:noFill/>
        <a:ln>
          <a:solidFill>
            <a:srgbClr val="10D0BC"/>
          </a:solidFill>
        </a:ln>
      </dgm:spPr>
      <dgm:t>
        <a:bodyPr/>
        <a:lstStyle/>
        <a:p>
          <a:pPr rtl="0"/>
          <a:endParaRPr lang="ru-RU" b="1" dirty="0">
            <a:solidFill>
              <a:srgbClr val="002060"/>
            </a:solidFill>
            <a:latin typeface="Montserrat" panose="00000500000000000000" pitchFamily="2" charset="-52"/>
          </a:endParaRPr>
        </a:p>
      </dgm:t>
    </dgm:pt>
    <dgm:pt modelId="{0541453B-2FDB-4A4F-8672-7FF22A1F5C0A}" type="parTrans" cxnId="{25E1D2DA-0298-470F-90CF-86DCD70D85E5}">
      <dgm:prSet/>
      <dgm:spPr/>
      <dgm:t>
        <a:bodyPr/>
        <a:lstStyle/>
        <a:p>
          <a:endParaRPr lang="ru-RU"/>
        </a:p>
      </dgm:t>
    </dgm:pt>
    <dgm:pt modelId="{FD49B8B9-7489-40C4-B8AC-6016C3E6BF89}" type="sibTrans" cxnId="{25E1D2DA-0298-470F-90CF-86DCD70D85E5}">
      <dgm:prSet/>
      <dgm:spPr/>
      <dgm:t>
        <a:bodyPr/>
        <a:lstStyle/>
        <a:p>
          <a:endParaRPr lang="ru-RU"/>
        </a:p>
      </dgm:t>
    </dgm:pt>
    <dgm:pt modelId="{82A60E37-D91F-4610-B039-03C6C342CB66}" type="pres">
      <dgm:prSet presAssocID="{8C8B12C5-8F52-4E46-8EE9-B602CA6BAC7D}" presName="linear" presStyleCnt="0">
        <dgm:presLayoutVars>
          <dgm:animLvl val="lvl"/>
          <dgm:resizeHandles val="exact"/>
        </dgm:presLayoutVars>
      </dgm:prSet>
      <dgm:spPr/>
    </dgm:pt>
    <dgm:pt modelId="{9404DA26-8E5A-4682-A763-78565D4016EF}" type="pres">
      <dgm:prSet presAssocID="{12FF3C94-69CE-4EBA-B097-F986D47F2B8A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F1FA7981-CBCF-4669-A4FD-5F27CF0A4C19}" type="pres">
      <dgm:prSet presAssocID="{79C94783-76C0-4BB6-89EC-9FFA179A696B}" presName="spacer" presStyleCnt="0"/>
      <dgm:spPr/>
    </dgm:pt>
    <dgm:pt modelId="{E6D1FB5B-56E8-406B-8502-E23979E23828}" type="pres">
      <dgm:prSet presAssocID="{0182A7D8-BE26-4AF3-985A-BEFA2BF30506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FB5FEE63-F4E3-4030-9D31-BEED953B0352}" type="pres">
      <dgm:prSet presAssocID="{23C4339B-D391-4496-AE18-DBAE95835BF7}" presName="spacer" presStyleCnt="0"/>
      <dgm:spPr/>
    </dgm:pt>
    <dgm:pt modelId="{8199179D-CD9B-447C-A4A1-281F57BDE183}" type="pres">
      <dgm:prSet presAssocID="{640C7C32-8CF5-4572-9B25-1A0D431145EB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17129944-9D4A-4926-95F3-3DE836CCDC05}" type="pres">
      <dgm:prSet presAssocID="{D0CF9CA8-58B0-4B36-810E-382D11AB8527}" presName="spacer" presStyleCnt="0"/>
      <dgm:spPr/>
    </dgm:pt>
    <dgm:pt modelId="{E044729D-49D3-4D60-B849-43D324F777E6}" type="pres">
      <dgm:prSet presAssocID="{EAD03887-3AFD-4860-8509-2860397E69B3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29367FD8-5BE1-4DF0-B031-083AAA899E01}" type="pres">
      <dgm:prSet presAssocID="{344B7055-7B2B-415E-9938-14766C6FF91F}" presName="spacer" presStyleCnt="0"/>
      <dgm:spPr/>
    </dgm:pt>
    <dgm:pt modelId="{1ED0122A-6F87-43E3-B36F-BB5024AE2D03}" type="pres">
      <dgm:prSet presAssocID="{5698EB4C-B2E0-4FA5-B734-CA59CA9DDAF9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83299302-7DAF-41FD-9F74-52F99FB963A7}" srcId="{8C8B12C5-8F52-4E46-8EE9-B602CA6BAC7D}" destId="{EAD03887-3AFD-4860-8509-2860397E69B3}" srcOrd="3" destOrd="0" parTransId="{9CF72701-B6A1-4567-A025-3F7E2A076B20}" sibTransId="{344B7055-7B2B-415E-9938-14766C6FF91F}"/>
    <dgm:cxn modelId="{E2D53505-963B-42CE-98E8-D9826F5CAF45}" type="presOf" srcId="{8C8B12C5-8F52-4E46-8EE9-B602CA6BAC7D}" destId="{82A60E37-D91F-4610-B039-03C6C342CB66}" srcOrd="0" destOrd="0" presId="urn:microsoft.com/office/officeart/2005/8/layout/vList2"/>
    <dgm:cxn modelId="{5C5C0808-BA3D-437B-85A0-0BB79AEE15C5}" type="presOf" srcId="{0182A7D8-BE26-4AF3-985A-BEFA2BF30506}" destId="{E6D1FB5B-56E8-406B-8502-E23979E23828}" srcOrd="0" destOrd="0" presId="urn:microsoft.com/office/officeart/2005/8/layout/vList2"/>
    <dgm:cxn modelId="{59E61B4D-F672-40AB-A897-5558ECB55844}" type="presOf" srcId="{EAD03887-3AFD-4860-8509-2860397E69B3}" destId="{E044729D-49D3-4D60-B849-43D324F777E6}" srcOrd="0" destOrd="0" presId="urn:microsoft.com/office/officeart/2005/8/layout/vList2"/>
    <dgm:cxn modelId="{9053D956-74D8-4066-A573-8DB841737718}" srcId="{8C8B12C5-8F52-4E46-8EE9-B602CA6BAC7D}" destId="{0182A7D8-BE26-4AF3-985A-BEFA2BF30506}" srcOrd="1" destOrd="0" parTransId="{0AF66CED-314D-4E9B-AF0E-FBD437EEFD8C}" sibTransId="{23C4339B-D391-4496-AE18-DBAE95835BF7}"/>
    <dgm:cxn modelId="{40483398-2ECA-477C-B7CE-039BC04CAD72}" srcId="{8C8B12C5-8F52-4E46-8EE9-B602CA6BAC7D}" destId="{640C7C32-8CF5-4572-9B25-1A0D431145EB}" srcOrd="2" destOrd="0" parTransId="{1995C8D9-44A1-4FB8-AD55-1C0A093B55AA}" sibTransId="{D0CF9CA8-58B0-4B36-810E-382D11AB8527}"/>
    <dgm:cxn modelId="{E2E5A1AC-660C-4FE1-9251-3E8A3CE6E8D0}" srcId="{8C8B12C5-8F52-4E46-8EE9-B602CA6BAC7D}" destId="{12FF3C94-69CE-4EBA-B097-F986D47F2B8A}" srcOrd="0" destOrd="0" parTransId="{917FEFA8-CB88-4032-9422-F8FAC75F186D}" sibTransId="{79C94783-76C0-4BB6-89EC-9FFA179A696B}"/>
    <dgm:cxn modelId="{823A4FCB-4637-4EEA-856A-74834B4F40A9}" type="presOf" srcId="{5698EB4C-B2E0-4FA5-B734-CA59CA9DDAF9}" destId="{1ED0122A-6F87-43E3-B36F-BB5024AE2D03}" srcOrd="0" destOrd="0" presId="urn:microsoft.com/office/officeart/2005/8/layout/vList2"/>
    <dgm:cxn modelId="{356B43CC-B978-49D4-9F6C-0ECCF9B8A28E}" type="presOf" srcId="{640C7C32-8CF5-4572-9B25-1A0D431145EB}" destId="{8199179D-CD9B-447C-A4A1-281F57BDE183}" srcOrd="0" destOrd="0" presId="urn:microsoft.com/office/officeart/2005/8/layout/vList2"/>
    <dgm:cxn modelId="{71C447D2-C251-4D58-83ED-7890FDC2EAE7}" type="presOf" srcId="{12FF3C94-69CE-4EBA-B097-F986D47F2B8A}" destId="{9404DA26-8E5A-4682-A763-78565D4016EF}" srcOrd="0" destOrd="0" presId="urn:microsoft.com/office/officeart/2005/8/layout/vList2"/>
    <dgm:cxn modelId="{25E1D2DA-0298-470F-90CF-86DCD70D85E5}" srcId="{8C8B12C5-8F52-4E46-8EE9-B602CA6BAC7D}" destId="{5698EB4C-B2E0-4FA5-B734-CA59CA9DDAF9}" srcOrd="4" destOrd="0" parTransId="{0541453B-2FDB-4A4F-8672-7FF22A1F5C0A}" sibTransId="{FD49B8B9-7489-40C4-B8AC-6016C3E6BF89}"/>
    <dgm:cxn modelId="{52ABDC78-A643-4627-8E24-3A52EFE596EC}" type="presParOf" srcId="{82A60E37-D91F-4610-B039-03C6C342CB66}" destId="{9404DA26-8E5A-4682-A763-78565D4016EF}" srcOrd="0" destOrd="0" presId="urn:microsoft.com/office/officeart/2005/8/layout/vList2"/>
    <dgm:cxn modelId="{15F28058-A0F2-491B-B4C9-E8C50649591E}" type="presParOf" srcId="{82A60E37-D91F-4610-B039-03C6C342CB66}" destId="{F1FA7981-CBCF-4669-A4FD-5F27CF0A4C19}" srcOrd="1" destOrd="0" presId="urn:microsoft.com/office/officeart/2005/8/layout/vList2"/>
    <dgm:cxn modelId="{0589616C-0666-4CB5-9DC0-F2713E832338}" type="presParOf" srcId="{82A60E37-D91F-4610-B039-03C6C342CB66}" destId="{E6D1FB5B-56E8-406B-8502-E23979E23828}" srcOrd="2" destOrd="0" presId="urn:microsoft.com/office/officeart/2005/8/layout/vList2"/>
    <dgm:cxn modelId="{5E5AD0B1-DFBA-4A2E-8AB4-D757B80FC04B}" type="presParOf" srcId="{82A60E37-D91F-4610-B039-03C6C342CB66}" destId="{FB5FEE63-F4E3-4030-9D31-BEED953B0352}" srcOrd="3" destOrd="0" presId="urn:microsoft.com/office/officeart/2005/8/layout/vList2"/>
    <dgm:cxn modelId="{C571C1B4-E047-434F-AEC9-16C671E8EC5D}" type="presParOf" srcId="{82A60E37-D91F-4610-B039-03C6C342CB66}" destId="{8199179D-CD9B-447C-A4A1-281F57BDE183}" srcOrd="4" destOrd="0" presId="urn:microsoft.com/office/officeart/2005/8/layout/vList2"/>
    <dgm:cxn modelId="{87001787-0D8B-4F09-B807-E9313B986F26}" type="presParOf" srcId="{82A60E37-D91F-4610-B039-03C6C342CB66}" destId="{17129944-9D4A-4926-95F3-3DE836CCDC05}" srcOrd="5" destOrd="0" presId="urn:microsoft.com/office/officeart/2005/8/layout/vList2"/>
    <dgm:cxn modelId="{B6013DA5-E69C-49F6-8C7B-31D542013ED7}" type="presParOf" srcId="{82A60E37-D91F-4610-B039-03C6C342CB66}" destId="{E044729D-49D3-4D60-B849-43D324F777E6}" srcOrd="6" destOrd="0" presId="urn:microsoft.com/office/officeart/2005/8/layout/vList2"/>
    <dgm:cxn modelId="{719AF9E9-05D3-438D-8020-4462AE5ED9E4}" type="presParOf" srcId="{82A60E37-D91F-4610-B039-03C6C342CB66}" destId="{29367FD8-5BE1-4DF0-B031-083AAA899E01}" srcOrd="7" destOrd="0" presId="urn:microsoft.com/office/officeart/2005/8/layout/vList2"/>
    <dgm:cxn modelId="{E666697F-937E-41C9-9B15-5B6A5155F7B3}" type="presParOf" srcId="{82A60E37-D91F-4610-B039-03C6C342CB66}" destId="{1ED0122A-6F87-43E3-B36F-BB5024AE2D03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34A8C807-3066-4320-AED5-47B8AAF308E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E3BD2EF-5716-4478-BCC6-8A9DD8C7E1FA}">
      <dgm:prSet custT="1"/>
      <dgm:spPr>
        <a:solidFill>
          <a:srgbClr val="C9E4FF"/>
        </a:solidFill>
      </dgm:spPr>
      <dgm:t>
        <a:bodyPr/>
        <a:lstStyle/>
        <a:p>
          <a:pPr rtl="0"/>
          <a:r>
            <a:rPr lang="ru-RU" sz="1400" b="1">
              <a:latin typeface="Montserrat" panose="00000500000000000000" pitchFamily="2" charset="-52"/>
            </a:rPr>
            <a:t>Новые типы героев …</a:t>
          </a:r>
          <a:endParaRPr lang="ru-RU" sz="1400" b="1" dirty="0">
            <a:latin typeface="Montserrat" panose="00000500000000000000" pitchFamily="2" charset="-52"/>
          </a:endParaRPr>
        </a:p>
      </dgm:t>
    </dgm:pt>
    <dgm:pt modelId="{6C663FFE-C1FC-4598-BA3A-6DFA3B2D4E84}" type="parTrans" cxnId="{0C0B2C51-DEB4-47E9-8DAD-AC39E696C298}">
      <dgm:prSet/>
      <dgm:spPr/>
      <dgm:t>
        <a:bodyPr/>
        <a:lstStyle/>
        <a:p>
          <a:endParaRPr lang="ru-RU"/>
        </a:p>
      </dgm:t>
    </dgm:pt>
    <dgm:pt modelId="{52827186-E329-4315-BD18-61379343D45B}" type="sibTrans" cxnId="{0C0B2C51-DEB4-47E9-8DAD-AC39E696C298}">
      <dgm:prSet/>
      <dgm:spPr/>
      <dgm:t>
        <a:bodyPr/>
        <a:lstStyle/>
        <a:p>
          <a:endParaRPr lang="ru-RU"/>
        </a:p>
      </dgm:t>
    </dgm:pt>
    <dgm:pt modelId="{FFC88713-96BD-4C09-B0CD-B1D2A3A31E80}">
      <dgm:prSet custT="1"/>
      <dgm:spPr>
        <a:solidFill>
          <a:srgbClr val="10D0BC"/>
        </a:solidFill>
      </dgm:spPr>
      <dgm:t>
        <a:bodyPr/>
        <a:lstStyle/>
        <a:p>
          <a:pPr rtl="0"/>
          <a:r>
            <a:rPr lang="ru-RU" sz="1400" b="1" dirty="0">
              <a:latin typeface="Montserrat" panose="00000500000000000000" pitchFamily="2" charset="-52"/>
            </a:rPr>
            <a:t>Обусловленность характера личности общественной средой (социальная детерминация), исследование причинно-следственной связи между социальными явлениями и личностью;</a:t>
          </a:r>
        </a:p>
      </dgm:t>
    </dgm:pt>
    <dgm:pt modelId="{C3FA3885-7F6D-434D-808C-B0978451E747}" type="parTrans" cxnId="{42CE2397-C496-4EC7-9E6E-DE61B5C857A2}">
      <dgm:prSet/>
      <dgm:spPr/>
      <dgm:t>
        <a:bodyPr/>
        <a:lstStyle/>
        <a:p>
          <a:endParaRPr lang="ru-RU"/>
        </a:p>
      </dgm:t>
    </dgm:pt>
    <dgm:pt modelId="{62B20C81-CAED-4132-8D95-52CC463EFF1B}" type="sibTrans" cxnId="{42CE2397-C496-4EC7-9E6E-DE61B5C857A2}">
      <dgm:prSet/>
      <dgm:spPr/>
      <dgm:t>
        <a:bodyPr/>
        <a:lstStyle/>
        <a:p>
          <a:endParaRPr lang="ru-RU"/>
        </a:p>
      </dgm:t>
    </dgm:pt>
    <dgm:pt modelId="{94AEDEEF-689F-497D-8C34-72491838996C}">
      <dgm:prSet custT="1"/>
      <dgm:spPr>
        <a:solidFill>
          <a:srgbClr val="B0E6CC"/>
        </a:solidFill>
      </dgm:spPr>
      <dgm:t>
        <a:bodyPr/>
        <a:lstStyle/>
        <a:p>
          <a:pPr rtl="0"/>
          <a:endParaRPr lang="ru-RU" sz="1800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5C496E53-092D-4F40-814F-B79A9652D2F6}" type="parTrans" cxnId="{A728F42D-2ED6-498C-B36A-E0B086A29691}">
      <dgm:prSet/>
      <dgm:spPr/>
      <dgm:t>
        <a:bodyPr/>
        <a:lstStyle/>
        <a:p>
          <a:endParaRPr lang="ru-RU"/>
        </a:p>
      </dgm:t>
    </dgm:pt>
    <dgm:pt modelId="{DF157609-D4EF-480D-A094-8080BBBA82CF}" type="sibTrans" cxnId="{A728F42D-2ED6-498C-B36A-E0B086A29691}">
      <dgm:prSet/>
      <dgm:spPr/>
      <dgm:t>
        <a:bodyPr/>
        <a:lstStyle/>
        <a:p>
          <a:endParaRPr lang="ru-RU"/>
        </a:p>
      </dgm:t>
    </dgm:pt>
    <dgm:pt modelId="{A0B7A993-55B4-4FB7-A657-071CAACF2839}" type="pres">
      <dgm:prSet presAssocID="{34A8C807-3066-4320-AED5-47B8AAF308E8}" presName="linear" presStyleCnt="0">
        <dgm:presLayoutVars>
          <dgm:animLvl val="lvl"/>
          <dgm:resizeHandles val="exact"/>
        </dgm:presLayoutVars>
      </dgm:prSet>
      <dgm:spPr/>
    </dgm:pt>
    <dgm:pt modelId="{B57F77A0-C44C-4A42-948E-C06C085D9D13}" type="pres">
      <dgm:prSet presAssocID="{4E3BD2EF-5716-4478-BCC6-8A9DD8C7E1FA}" presName="parentText" presStyleLbl="node1" presStyleIdx="0" presStyleCnt="3" custScaleY="83885">
        <dgm:presLayoutVars>
          <dgm:chMax val="0"/>
          <dgm:bulletEnabled val="1"/>
        </dgm:presLayoutVars>
      </dgm:prSet>
      <dgm:spPr/>
    </dgm:pt>
    <dgm:pt modelId="{BA40253B-3CB1-40D3-860E-A35B6D88DE87}" type="pres">
      <dgm:prSet presAssocID="{52827186-E329-4315-BD18-61379343D45B}" presName="spacer" presStyleCnt="0"/>
      <dgm:spPr/>
    </dgm:pt>
    <dgm:pt modelId="{B9AF05A0-7079-46D3-A87F-1BFBE708F7D3}" type="pres">
      <dgm:prSet presAssocID="{FFC88713-96BD-4C09-B0CD-B1D2A3A31E80}" presName="parentText" presStyleLbl="node1" presStyleIdx="1" presStyleCnt="3" custScaleY="83885" custLinFactNeighborY="-87568">
        <dgm:presLayoutVars>
          <dgm:chMax val="0"/>
          <dgm:bulletEnabled val="1"/>
        </dgm:presLayoutVars>
      </dgm:prSet>
      <dgm:spPr/>
    </dgm:pt>
    <dgm:pt modelId="{0A68726D-63DC-4DFB-8B35-4918A12FB22B}" type="pres">
      <dgm:prSet presAssocID="{62B20C81-CAED-4132-8D95-52CC463EFF1B}" presName="spacer" presStyleCnt="0"/>
      <dgm:spPr/>
    </dgm:pt>
    <dgm:pt modelId="{78A76422-D2B1-4081-B05B-FAF479FD368A}" type="pres">
      <dgm:prSet presAssocID="{94AEDEEF-689F-497D-8C34-72491838996C}" presName="parentText" presStyleLbl="node1" presStyleIdx="2" presStyleCnt="3" custScaleY="83885" custLinFactY="-10156" custLinFactNeighborY="-100000">
        <dgm:presLayoutVars>
          <dgm:chMax val="0"/>
          <dgm:bulletEnabled val="1"/>
        </dgm:presLayoutVars>
      </dgm:prSet>
      <dgm:spPr/>
    </dgm:pt>
  </dgm:ptLst>
  <dgm:cxnLst>
    <dgm:cxn modelId="{2202AF2C-F4F9-474E-8E91-3D82B03C0D01}" type="presOf" srcId="{34A8C807-3066-4320-AED5-47B8AAF308E8}" destId="{A0B7A993-55B4-4FB7-A657-071CAACF2839}" srcOrd="0" destOrd="0" presId="urn:microsoft.com/office/officeart/2005/8/layout/vList2"/>
    <dgm:cxn modelId="{A728F42D-2ED6-498C-B36A-E0B086A29691}" srcId="{34A8C807-3066-4320-AED5-47B8AAF308E8}" destId="{94AEDEEF-689F-497D-8C34-72491838996C}" srcOrd="2" destOrd="0" parTransId="{5C496E53-092D-4F40-814F-B79A9652D2F6}" sibTransId="{DF157609-D4EF-480D-A094-8080BBBA82CF}"/>
    <dgm:cxn modelId="{D2073336-6576-41AF-8ADD-F67CDBD0E910}" type="presOf" srcId="{4E3BD2EF-5716-4478-BCC6-8A9DD8C7E1FA}" destId="{B57F77A0-C44C-4A42-948E-C06C085D9D13}" srcOrd="0" destOrd="0" presId="urn:microsoft.com/office/officeart/2005/8/layout/vList2"/>
    <dgm:cxn modelId="{0C0B2C51-DEB4-47E9-8DAD-AC39E696C298}" srcId="{34A8C807-3066-4320-AED5-47B8AAF308E8}" destId="{4E3BD2EF-5716-4478-BCC6-8A9DD8C7E1FA}" srcOrd="0" destOrd="0" parTransId="{6C663FFE-C1FC-4598-BA3A-6DFA3B2D4E84}" sibTransId="{52827186-E329-4315-BD18-61379343D45B}"/>
    <dgm:cxn modelId="{A1CAB293-CD72-47CF-A03F-AFED61D9673C}" type="presOf" srcId="{FFC88713-96BD-4C09-B0CD-B1D2A3A31E80}" destId="{B9AF05A0-7079-46D3-A87F-1BFBE708F7D3}" srcOrd="0" destOrd="0" presId="urn:microsoft.com/office/officeart/2005/8/layout/vList2"/>
    <dgm:cxn modelId="{42CE2397-C496-4EC7-9E6E-DE61B5C857A2}" srcId="{34A8C807-3066-4320-AED5-47B8AAF308E8}" destId="{FFC88713-96BD-4C09-B0CD-B1D2A3A31E80}" srcOrd="1" destOrd="0" parTransId="{C3FA3885-7F6D-434D-808C-B0978451E747}" sibTransId="{62B20C81-CAED-4132-8D95-52CC463EFF1B}"/>
    <dgm:cxn modelId="{FAC35FBA-9029-4967-A252-6901D812CD28}" type="presOf" srcId="{94AEDEEF-689F-497D-8C34-72491838996C}" destId="{78A76422-D2B1-4081-B05B-FAF479FD368A}" srcOrd="0" destOrd="0" presId="urn:microsoft.com/office/officeart/2005/8/layout/vList2"/>
    <dgm:cxn modelId="{F13DB63E-D617-4FCD-8CAB-DEE61F3AE4F4}" type="presParOf" srcId="{A0B7A993-55B4-4FB7-A657-071CAACF2839}" destId="{B57F77A0-C44C-4A42-948E-C06C085D9D13}" srcOrd="0" destOrd="0" presId="urn:microsoft.com/office/officeart/2005/8/layout/vList2"/>
    <dgm:cxn modelId="{E688AA11-F310-486F-9AE9-0608E579DF83}" type="presParOf" srcId="{A0B7A993-55B4-4FB7-A657-071CAACF2839}" destId="{BA40253B-3CB1-40D3-860E-A35B6D88DE87}" srcOrd="1" destOrd="0" presId="urn:microsoft.com/office/officeart/2005/8/layout/vList2"/>
    <dgm:cxn modelId="{0DB7CCA7-6B56-4CCF-A56C-200837A93C2A}" type="presParOf" srcId="{A0B7A993-55B4-4FB7-A657-071CAACF2839}" destId="{B9AF05A0-7079-46D3-A87F-1BFBE708F7D3}" srcOrd="2" destOrd="0" presId="urn:microsoft.com/office/officeart/2005/8/layout/vList2"/>
    <dgm:cxn modelId="{BB4C7165-F499-47F7-9EF2-4F017497D41B}" type="presParOf" srcId="{A0B7A993-55B4-4FB7-A657-071CAACF2839}" destId="{0A68726D-63DC-4DFB-8B35-4918A12FB22B}" srcOrd="3" destOrd="0" presId="urn:microsoft.com/office/officeart/2005/8/layout/vList2"/>
    <dgm:cxn modelId="{E56BF414-9CA5-480E-9FBC-32A48C1D28A5}" type="presParOf" srcId="{A0B7A993-55B4-4FB7-A657-071CAACF2839}" destId="{78A76422-D2B1-4081-B05B-FAF479FD368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E21B05CF-F997-4C3F-9D9C-B795B16D68C3}" type="doc">
      <dgm:prSet loTypeId="urn:microsoft.com/office/officeart/2005/8/layout/vList5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D094DB2D-11E8-4301-B648-FA9AD8B638EB}">
      <dgm:prSet custT="1"/>
      <dgm:spPr>
        <a:solidFill>
          <a:srgbClr val="C9E4FF"/>
        </a:solidFill>
        <a:ln w="28575">
          <a:noFill/>
        </a:ln>
      </dgm:spPr>
      <dgm:t>
        <a:bodyPr/>
        <a:lstStyle/>
        <a:p>
          <a:pPr rtl="0"/>
          <a:r>
            <a:rPr lang="ru-RU" sz="1400" b="1" dirty="0">
              <a:solidFill>
                <a:srgbClr val="002060"/>
              </a:solidFill>
              <a:latin typeface="Montserrat" panose="00000500000000000000" pitchFamily="2" charset="-52"/>
            </a:rPr>
            <a:t>Просветительский реализм – ХVII-ХVIII века – вера в разум, надежда на достижение гармонии путем рационализации и просвещения. (Д. И. Фонвизин «Недоросль»);</a:t>
          </a:r>
        </a:p>
      </dgm:t>
    </dgm:pt>
    <dgm:pt modelId="{8FCDF5A6-3D60-4365-AAA0-3F35AB86D589}" type="parTrans" cxnId="{084AE2C3-A10A-49DE-9368-7E27A301BC0A}">
      <dgm:prSet/>
      <dgm:spPr/>
      <dgm:t>
        <a:bodyPr/>
        <a:lstStyle/>
        <a:p>
          <a:endParaRPr lang="ru-RU"/>
        </a:p>
      </dgm:t>
    </dgm:pt>
    <dgm:pt modelId="{9E4930FE-08A6-4EC7-8A7F-1F231E9149B1}" type="sibTrans" cxnId="{084AE2C3-A10A-49DE-9368-7E27A301BC0A}">
      <dgm:prSet/>
      <dgm:spPr/>
      <dgm:t>
        <a:bodyPr/>
        <a:lstStyle/>
        <a:p>
          <a:endParaRPr lang="ru-RU"/>
        </a:p>
      </dgm:t>
    </dgm:pt>
    <dgm:pt modelId="{77456526-AAFC-441F-91D2-60F6BF671982}">
      <dgm:prSet custT="1"/>
      <dgm:spPr>
        <a:solidFill>
          <a:srgbClr val="C9E4FF"/>
        </a:solidFill>
        <a:ln w="28575">
          <a:noFill/>
        </a:ln>
      </dgm:spPr>
      <dgm:t>
        <a:bodyPr/>
        <a:lstStyle/>
        <a:p>
          <a:pPr rtl="0"/>
          <a:r>
            <a:rPr lang="ru-RU" sz="1400" b="1" dirty="0">
              <a:solidFill>
                <a:srgbClr val="002060"/>
              </a:solidFill>
              <a:latin typeface="Montserrat" panose="00000500000000000000" pitchFamily="2" charset="-52"/>
            </a:rPr>
            <a:t>Критический реализм – 1840-1890 г. – критика соц. пороков, задача – обличить пороки, воссоздание реальной жизни, «типический характер в типических обстоятельствах»;</a:t>
          </a:r>
        </a:p>
      </dgm:t>
    </dgm:pt>
    <dgm:pt modelId="{E453BC6E-2925-4CCE-AB0C-2641FFD84E09}" type="parTrans" cxnId="{E74BF07B-6BF3-400A-BCC5-CAC04BD08889}">
      <dgm:prSet/>
      <dgm:spPr/>
      <dgm:t>
        <a:bodyPr/>
        <a:lstStyle/>
        <a:p>
          <a:endParaRPr lang="ru-RU"/>
        </a:p>
      </dgm:t>
    </dgm:pt>
    <dgm:pt modelId="{1470729B-3836-4DC6-9FF9-583AAB88172B}" type="sibTrans" cxnId="{E74BF07B-6BF3-400A-BCC5-CAC04BD08889}">
      <dgm:prSet/>
      <dgm:spPr/>
      <dgm:t>
        <a:bodyPr/>
        <a:lstStyle/>
        <a:p>
          <a:endParaRPr lang="ru-RU"/>
        </a:p>
      </dgm:t>
    </dgm:pt>
    <dgm:pt modelId="{1AE896C6-514B-499F-80F6-A61CBC445892}">
      <dgm:prSet custT="1"/>
      <dgm:spPr>
        <a:solidFill>
          <a:srgbClr val="C9E4FF"/>
        </a:solidFill>
        <a:ln w="28575">
          <a:noFill/>
        </a:ln>
      </dgm:spPr>
      <dgm:t>
        <a:bodyPr/>
        <a:lstStyle/>
        <a:p>
          <a:pPr rtl="0"/>
          <a:r>
            <a:rPr lang="ru-RU" sz="1400" b="1" dirty="0">
              <a:solidFill>
                <a:srgbClr val="002060"/>
              </a:solidFill>
              <a:latin typeface="Montserrat" panose="00000500000000000000" pitchFamily="2" charset="-52"/>
            </a:rPr>
            <a:t>Социалистический реализм – 1920-1980 г. – пафос революции, перестройки, вера в социализм и коммунизм. </a:t>
          </a:r>
        </a:p>
      </dgm:t>
    </dgm:pt>
    <dgm:pt modelId="{E912FCFF-FE18-49F7-A720-42B871CB9BC9}" type="parTrans" cxnId="{DD997037-CAE5-4E78-9B22-BEC8F3E74EA1}">
      <dgm:prSet/>
      <dgm:spPr/>
      <dgm:t>
        <a:bodyPr/>
        <a:lstStyle/>
        <a:p>
          <a:endParaRPr lang="ru-RU"/>
        </a:p>
      </dgm:t>
    </dgm:pt>
    <dgm:pt modelId="{736A12D8-4FD9-4726-A595-565B5417DCBE}" type="sibTrans" cxnId="{DD997037-CAE5-4E78-9B22-BEC8F3E74EA1}">
      <dgm:prSet/>
      <dgm:spPr/>
      <dgm:t>
        <a:bodyPr/>
        <a:lstStyle/>
        <a:p>
          <a:endParaRPr lang="ru-RU"/>
        </a:p>
      </dgm:t>
    </dgm:pt>
    <dgm:pt modelId="{01D921C5-304B-485A-BE22-17BDB0190795}" type="pres">
      <dgm:prSet presAssocID="{E21B05CF-F997-4C3F-9D9C-B795B16D68C3}" presName="Name0" presStyleCnt="0">
        <dgm:presLayoutVars>
          <dgm:dir/>
          <dgm:animLvl val="lvl"/>
          <dgm:resizeHandles val="exact"/>
        </dgm:presLayoutVars>
      </dgm:prSet>
      <dgm:spPr/>
    </dgm:pt>
    <dgm:pt modelId="{0DE05912-0F2B-45DB-82AB-8502BBD31C51}" type="pres">
      <dgm:prSet presAssocID="{D094DB2D-11E8-4301-B648-FA9AD8B638EB}" presName="linNode" presStyleCnt="0"/>
      <dgm:spPr/>
    </dgm:pt>
    <dgm:pt modelId="{05F6D57F-EAE3-428F-8B1F-01935D9EA170}" type="pres">
      <dgm:prSet presAssocID="{D094DB2D-11E8-4301-B648-FA9AD8B638EB}" presName="parentText" presStyleLbl="node1" presStyleIdx="0" presStyleCnt="3" custScaleX="137681">
        <dgm:presLayoutVars>
          <dgm:chMax val="1"/>
          <dgm:bulletEnabled val="1"/>
        </dgm:presLayoutVars>
      </dgm:prSet>
      <dgm:spPr/>
    </dgm:pt>
    <dgm:pt modelId="{D294620C-4FCB-4EBC-A176-DB2BB33E1393}" type="pres">
      <dgm:prSet presAssocID="{9E4930FE-08A6-4EC7-8A7F-1F231E9149B1}" presName="sp" presStyleCnt="0"/>
      <dgm:spPr/>
    </dgm:pt>
    <dgm:pt modelId="{539A49A4-BB3C-40BE-A0B8-13F0530AABE3}" type="pres">
      <dgm:prSet presAssocID="{77456526-AAFC-441F-91D2-60F6BF671982}" presName="linNode" presStyleCnt="0"/>
      <dgm:spPr/>
    </dgm:pt>
    <dgm:pt modelId="{DE4D285E-55FE-4B01-8204-7FDCDA7ECEFB}" type="pres">
      <dgm:prSet presAssocID="{77456526-AAFC-441F-91D2-60F6BF671982}" presName="parentText" presStyleLbl="node1" presStyleIdx="1" presStyleCnt="3" custScaleX="136715">
        <dgm:presLayoutVars>
          <dgm:chMax val="1"/>
          <dgm:bulletEnabled val="1"/>
        </dgm:presLayoutVars>
      </dgm:prSet>
      <dgm:spPr/>
    </dgm:pt>
    <dgm:pt modelId="{05707F30-9F96-4698-9E70-E38FECE92A8C}" type="pres">
      <dgm:prSet presAssocID="{1470729B-3836-4DC6-9FF9-583AAB88172B}" presName="sp" presStyleCnt="0"/>
      <dgm:spPr/>
    </dgm:pt>
    <dgm:pt modelId="{2F12C864-8BB6-403F-BB67-29B89D7D95DD}" type="pres">
      <dgm:prSet presAssocID="{1AE896C6-514B-499F-80F6-A61CBC445892}" presName="linNode" presStyleCnt="0"/>
      <dgm:spPr/>
    </dgm:pt>
    <dgm:pt modelId="{887A0D8C-13A9-4D39-9B90-8CC91142C08B}" type="pres">
      <dgm:prSet presAssocID="{1AE896C6-514B-499F-80F6-A61CBC445892}" presName="parentText" presStyleLbl="node1" presStyleIdx="2" presStyleCnt="3" custScaleX="133815" custLinFactNeighborX="1933" custLinFactNeighborY="-697">
        <dgm:presLayoutVars>
          <dgm:chMax val="1"/>
          <dgm:bulletEnabled val="1"/>
        </dgm:presLayoutVars>
      </dgm:prSet>
      <dgm:spPr/>
    </dgm:pt>
  </dgm:ptLst>
  <dgm:cxnLst>
    <dgm:cxn modelId="{DD997037-CAE5-4E78-9B22-BEC8F3E74EA1}" srcId="{E21B05CF-F997-4C3F-9D9C-B795B16D68C3}" destId="{1AE896C6-514B-499F-80F6-A61CBC445892}" srcOrd="2" destOrd="0" parTransId="{E912FCFF-FE18-49F7-A720-42B871CB9BC9}" sibTransId="{736A12D8-4FD9-4726-A595-565B5417DCBE}"/>
    <dgm:cxn modelId="{7DB1DC39-5D45-437A-8768-A53CBA545725}" type="presOf" srcId="{77456526-AAFC-441F-91D2-60F6BF671982}" destId="{DE4D285E-55FE-4B01-8204-7FDCDA7ECEFB}" srcOrd="0" destOrd="0" presId="urn:microsoft.com/office/officeart/2005/8/layout/vList5"/>
    <dgm:cxn modelId="{92FFB246-C953-4D78-8C2A-DAABA72A3758}" type="presOf" srcId="{E21B05CF-F997-4C3F-9D9C-B795B16D68C3}" destId="{01D921C5-304B-485A-BE22-17BDB0190795}" srcOrd="0" destOrd="0" presId="urn:microsoft.com/office/officeart/2005/8/layout/vList5"/>
    <dgm:cxn modelId="{CADC4652-22E2-472F-81CB-45ECFA03956D}" type="presOf" srcId="{1AE896C6-514B-499F-80F6-A61CBC445892}" destId="{887A0D8C-13A9-4D39-9B90-8CC91142C08B}" srcOrd="0" destOrd="0" presId="urn:microsoft.com/office/officeart/2005/8/layout/vList5"/>
    <dgm:cxn modelId="{E74BF07B-6BF3-400A-BCC5-CAC04BD08889}" srcId="{E21B05CF-F997-4C3F-9D9C-B795B16D68C3}" destId="{77456526-AAFC-441F-91D2-60F6BF671982}" srcOrd="1" destOrd="0" parTransId="{E453BC6E-2925-4CCE-AB0C-2641FFD84E09}" sibTransId="{1470729B-3836-4DC6-9FF9-583AAB88172B}"/>
    <dgm:cxn modelId="{084AE2C3-A10A-49DE-9368-7E27A301BC0A}" srcId="{E21B05CF-F997-4C3F-9D9C-B795B16D68C3}" destId="{D094DB2D-11E8-4301-B648-FA9AD8B638EB}" srcOrd="0" destOrd="0" parTransId="{8FCDF5A6-3D60-4365-AAA0-3F35AB86D589}" sibTransId="{9E4930FE-08A6-4EC7-8A7F-1F231E9149B1}"/>
    <dgm:cxn modelId="{1F6FFCF5-C5EA-432F-A84A-8DD96007F177}" type="presOf" srcId="{D094DB2D-11E8-4301-B648-FA9AD8B638EB}" destId="{05F6D57F-EAE3-428F-8B1F-01935D9EA170}" srcOrd="0" destOrd="0" presId="urn:microsoft.com/office/officeart/2005/8/layout/vList5"/>
    <dgm:cxn modelId="{9D123A91-6096-409D-BA2A-18BB633E5EE4}" type="presParOf" srcId="{01D921C5-304B-485A-BE22-17BDB0190795}" destId="{0DE05912-0F2B-45DB-82AB-8502BBD31C51}" srcOrd="0" destOrd="0" presId="urn:microsoft.com/office/officeart/2005/8/layout/vList5"/>
    <dgm:cxn modelId="{3C86934E-6288-428C-8132-B219C92C6FE5}" type="presParOf" srcId="{0DE05912-0F2B-45DB-82AB-8502BBD31C51}" destId="{05F6D57F-EAE3-428F-8B1F-01935D9EA170}" srcOrd="0" destOrd="0" presId="urn:microsoft.com/office/officeart/2005/8/layout/vList5"/>
    <dgm:cxn modelId="{A87346B7-7E9B-4736-A837-8EFA76DB30F8}" type="presParOf" srcId="{01D921C5-304B-485A-BE22-17BDB0190795}" destId="{D294620C-4FCB-4EBC-A176-DB2BB33E1393}" srcOrd="1" destOrd="0" presId="urn:microsoft.com/office/officeart/2005/8/layout/vList5"/>
    <dgm:cxn modelId="{02C5AE15-15E1-4B53-A3FD-F5B31A1E18CE}" type="presParOf" srcId="{01D921C5-304B-485A-BE22-17BDB0190795}" destId="{539A49A4-BB3C-40BE-A0B8-13F0530AABE3}" srcOrd="2" destOrd="0" presId="urn:microsoft.com/office/officeart/2005/8/layout/vList5"/>
    <dgm:cxn modelId="{BF670D56-98A0-498A-B40F-597E0A443CFC}" type="presParOf" srcId="{539A49A4-BB3C-40BE-A0B8-13F0530AABE3}" destId="{DE4D285E-55FE-4B01-8204-7FDCDA7ECEFB}" srcOrd="0" destOrd="0" presId="urn:microsoft.com/office/officeart/2005/8/layout/vList5"/>
    <dgm:cxn modelId="{A66EEAC9-9131-46C5-AE7C-022DE77EEE96}" type="presParOf" srcId="{01D921C5-304B-485A-BE22-17BDB0190795}" destId="{05707F30-9F96-4698-9E70-E38FECE92A8C}" srcOrd="3" destOrd="0" presId="urn:microsoft.com/office/officeart/2005/8/layout/vList5"/>
    <dgm:cxn modelId="{5D4A34BA-B5A8-433B-BA37-5DD893E27B64}" type="presParOf" srcId="{01D921C5-304B-485A-BE22-17BDB0190795}" destId="{2F12C864-8BB6-403F-BB67-29B89D7D95DD}" srcOrd="4" destOrd="0" presId="urn:microsoft.com/office/officeart/2005/8/layout/vList5"/>
    <dgm:cxn modelId="{3AB0A495-1BE7-4235-A447-0677466693D8}" type="presParOf" srcId="{2F12C864-8BB6-403F-BB67-29B89D7D95DD}" destId="{887A0D8C-13A9-4D39-9B90-8CC91142C08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FDA0155B-0E80-4D3A-84F7-9E664524860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6A5355E-1F42-4F8B-ABD1-E007676AB7B3}">
      <dgm:prSet/>
      <dgm:spPr>
        <a:solidFill>
          <a:srgbClr val="C9FFFF"/>
        </a:solidFill>
      </dgm:spPr>
      <dgm:t>
        <a:bodyPr/>
        <a:lstStyle/>
        <a:p>
          <a:pPr rtl="0"/>
          <a:r>
            <a:rPr lang="ru-RU" b="1" dirty="0">
              <a:solidFill>
                <a:srgbClr val="002060"/>
              </a:solidFill>
              <a:latin typeface="Montserrat" panose="00000500000000000000" pitchFamily="2" charset="-52"/>
            </a:rPr>
            <a:t>Литературное направление, которое следует за      …    </a:t>
          </a:r>
        </a:p>
        <a:p>
          <a:pPr rtl="0"/>
          <a:r>
            <a:rPr lang="ru-RU" b="1" dirty="0">
              <a:solidFill>
                <a:srgbClr val="002060"/>
              </a:solidFill>
              <a:latin typeface="Montserrat" panose="00000500000000000000" pitchFamily="2" charset="-52"/>
            </a:rPr>
            <a:t>Очень «краткое» по времени направление. Включает в себя отдельное направление – символизм. При этом акмеизм и футуризм тоже входят в модернизм. </a:t>
          </a:r>
        </a:p>
      </dgm:t>
    </dgm:pt>
    <dgm:pt modelId="{9C945C8D-5FF7-408E-9CFA-7A914375FB70}" type="parTrans" cxnId="{3B24F440-7070-4AC2-9C9D-18CEF6A8321E}">
      <dgm:prSet/>
      <dgm:spPr/>
      <dgm:t>
        <a:bodyPr/>
        <a:lstStyle/>
        <a:p>
          <a:endParaRPr lang="ru-RU"/>
        </a:p>
      </dgm:t>
    </dgm:pt>
    <dgm:pt modelId="{854280DB-706D-43A5-87D0-2E32D0149DA6}" type="sibTrans" cxnId="{3B24F440-7070-4AC2-9C9D-18CEF6A8321E}">
      <dgm:prSet/>
      <dgm:spPr/>
      <dgm:t>
        <a:bodyPr/>
        <a:lstStyle/>
        <a:p>
          <a:endParaRPr lang="ru-RU"/>
        </a:p>
      </dgm:t>
    </dgm:pt>
    <dgm:pt modelId="{A6D645F5-37CF-4198-ACD0-62FEE025B433}">
      <dgm:prSet/>
      <dgm:spPr>
        <a:solidFill>
          <a:srgbClr val="C9E4FF"/>
        </a:solidFill>
      </dgm:spPr>
      <dgm:t>
        <a:bodyPr/>
        <a:lstStyle/>
        <a:p>
          <a:pPr rtl="0"/>
          <a:r>
            <a:rPr lang="ru-RU" b="1">
              <a:solidFill>
                <a:srgbClr val="002060"/>
              </a:solidFill>
              <a:latin typeface="Montserrat" panose="00000500000000000000" pitchFamily="2" charset="-52"/>
            </a:rPr>
            <a:t>Это обобщающее понятие для ряда других, более мелких литературных направлений. </a:t>
          </a:r>
          <a:endParaRPr lang="ru-RU" b="1" dirty="0">
            <a:solidFill>
              <a:srgbClr val="002060"/>
            </a:solidFill>
            <a:latin typeface="Montserrat" panose="00000500000000000000" pitchFamily="2" charset="-52"/>
          </a:endParaRPr>
        </a:p>
      </dgm:t>
    </dgm:pt>
    <dgm:pt modelId="{91266E3F-529D-494B-BD6E-ACA845390588}" type="parTrans" cxnId="{7F2AC4CC-7577-4569-A7D0-96D073640E54}">
      <dgm:prSet/>
      <dgm:spPr/>
      <dgm:t>
        <a:bodyPr/>
        <a:lstStyle/>
        <a:p>
          <a:endParaRPr lang="ru-RU"/>
        </a:p>
      </dgm:t>
    </dgm:pt>
    <dgm:pt modelId="{59E2FD4B-AA13-4C1A-98FB-EB17490ABD9D}" type="sibTrans" cxnId="{7F2AC4CC-7577-4569-A7D0-96D073640E54}">
      <dgm:prSet/>
      <dgm:spPr/>
      <dgm:t>
        <a:bodyPr/>
        <a:lstStyle/>
        <a:p>
          <a:endParaRPr lang="ru-RU"/>
        </a:p>
      </dgm:t>
    </dgm:pt>
    <dgm:pt modelId="{97FEA116-80FB-403E-A577-E9388FE8A2AA}" type="pres">
      <dgm:prSet presAssocID="{FDA0155B-0E80-4D3A-84F7-9E6645248603}" presName="linear" presStyleCnt="0">
        <dgm:presLayoutVars>
          <dgm:animLvl val="lvl"/>
          <dgm:resizeHandles val="exact"/>
        </dgm:presLayoutVars>
      </dgm:prSet>
      <dgm:spPr/>
    </dgm:pt>
    <dgm:pt modelId="{E9AE9B62-5A70-4912-8D01-915B649C2FAC}" type="pres">
      <dgm:prSet presAssocID="{C6A5355E-1F42-4F8B-ABD1-E007676AB7B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5D33636-4BD5-46F5-8BAD-E5D6905B3056}" type="pres">
      <dgm:prSet presAssocID="{854280DB-706D-43A5-87D0-2E32D0149DA6}" presName="spacer" presStyleCnt="0"/>
      <dgm:spPr/>
    </dgm:pt>
    <dgm:pt modelId="{C344AA62-3485-4770-B15C-5401F74F052E}" type="pres">
      <dgm:prSet presAssocID="{A6D645F5-37CF-4198-ACD0-62FEE025B433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B6FB8A21-EE9E-41AC-ADAD-C5C649ED88F2}" type="presOf" srcId="{C6A5355E-1F42-4F8B-ABD1-E007676AB7B3}" destId="{E9AE9B62-5A70-4912-8D01-915B649C2FAC}" srcOrd="0" destOrd="0" presId="urn:microsoft.com/office/officeart/2005/8/layout/vList2"/>
    <dgm:cxn modelId="{3B24F440-7070-4AC2-9C9D-18CEF6A8321E}" srcId="{FDA0155B-0E80-4D3A-84F7-9E6645248603}" destId="{C6A5355E-1F42-4F8B-ABD1-E007676AB7B3}" srcOrd="0" destOrd="0" parTransId="{9C945C8D-5FF7-408E-9CFA-7A914375FB70}" sibTransId="{854280DB-706D-43A5-87D0-2E32D0149DA6}"/>
    <dgm:cxn modelId="{F779DA89-30C0-40AA-9963-962A665B2F99}" type="presOf" srcId="{A6D645F5-37CF-4198-ACD0-62FEE025B433}" destId="{C344AA62-3485-4770-B15C-5401F74F052E}" srcOrd="0" destOrd="0" presId="urn:microsoft.com/office/officeart/2005/8/layout/vList2"/>
    <dgm:cxn modelId="{3323F5CA-0F53-424E-A169-CA078F2F32DA}" type="presOf" srcId="{FDA0155B-0E80-4D3A-84F7-9E6645248603}" destId="{97FEA116-80FB-403E-A577-E9388FE8A2AA}" srcOrd="0" destOrd="0" presId="urn:microsoft.com/office/officeart/2005/8/layout/vList2"/>
    <dgm:cxn modelId="{7F2AC4CC-7577-4569-A7D0-96D073640E54}" srcId="{FDA0155B-0E80-4D3A-84F7-9E6645248603}" destId="{A6D645F5-37CF-4198-ACD0-62FEE025B433}" srcOrd="1" destOrd="0" parTransId="{91266E3F-529D-494B-BD6E-ACA845390588}" sibTransId="{59E2FD4B-AA13-4C1A-98FB-EB17490ABD9D}"/>
    <dgm:cxn modelId="{FE1C8389-82BD-49AF-9267-A9BA723F4FD9}" type="presParOf" srcId="{97FEA116-80FB-403E-A577-E9388FE8A2AA}" destId="{E9AE9B62-5A70-4912-8D01-915B649C2FAC}" srcOrd="0" destOrd="0" presId="urn:microsoft.com/office/officeart/2005/8/layout/vList2"/>
    <dgm:cxn modelId="{19649819-9C01-4529-BC9B-65AA3824890B}" type="presParOf" srcId="{97FEA116-80FB-403E-A577-E9388FE8A2AA}" destId="{B5D33636-4BD5-46F5-8BAD-E5D6905B3056}" srcOrd="1" destOrd="0" presId="urn:microsoft.com/office/officeart/2005/8/layout/vList2"/>
    <dgm:cxn modelId="{3A00841A-1CC8-4F13-AE53-E20AB2577516}" type="presParOf" srcId="{97FEA116-80FB-403E-A577-E9388FE8A2AA}" destId="{C344AA62-3485-4770-B15C-5401F74F052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D1B13E5E-0B03-4A6A-9F59-B55D499592E2}" type="doc">
      <dgm:prSet loTypeId="urn:microsoft.com/office/officeart/2005/8/layout/vList2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B94632C7-8B22-4E2B-B9F0-4EC3B265BBC4}">
      <dgm:prSet/>
      <dgm:spPr>
        <a:noFill/>
        <a:ln>
          <a:solidFill>
            <a:srgbClr val="C5C5FF"/>
          </a:solidFill>
        </a:ln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26EDCA73-23FE-4C5E-8237-7B97E46DE876}" type="parTrans" cxnId="{6449C426-26AF-4276-8555-258932CB19B6}">
      <dgm:prSet/>
      <dgm:spPr/>
      <dgm:t>
        <a:bodyPr/>
        <a:lstStyle/>
        <a:p>
          <a:endParaRPr lang="ru-RU"/>
        </a:p>
      </dgm:t>
    </dgm:pt>
    <dgm:pt modelId="{D6CF870A-BDF7-406B-A674-82F106D0E4B3}" type="sibTrans" cxnId="{6449C426-26AF-4276-8555-258932CB19B6}">
      <dgm:prSet/>
      <dgm:spPr/>
      <dgm:t>
        <a:bodyPr/>
        <a:lstStyle/>
        <a:p>
          <a:endParaRPr lang="ru-RU"/>
        </a:p>
      </dgm:t>
    </dgm:pt>
    <dgm:pt modelId="{621E7E35-05C8-4A29-A253-CE16F1FB743D}">
      <dgm:prSet/>
      <dgm:spPr>
        <a:noFill/>
        <a:ln>
          <a:solidFill>
            <a:srgbClr val="C5C5FF"/>
          </a:solidFill>
        </a:ln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7F32FE93-0647-4037-BDC8-21EC2BDA74CD}" type="parTrans" cxnId="{79923EC2-75EB-4874-A9C0-8D5CBDB0B236}">
      <dgm:prSet/>
      <dgm:spPr/>
      <dgm:t>
        <a:bodyPr/>
        <a:lstStyle/>
        <a:p>
          <a:endParaRPr lang="ru-RU"/>
        </a:p>
      </dgm:t>
    </dgm:pt>
    <dgm:pt modelId="{2E40AEC4-C839-45BF-A243-AA560B49FFAE}" type="sibTrans" cxnId="{79923EC2-75EB-4874-A9C0-8D5CBDB0B236}">
      <dgm:prSet/>
      <dgm:spPr/>
      <dgm:t>
        <a:bodyPr/>
        <a:lstStyle/>
        <a:p>
          <a:endParaRPr lang="ru-RU"/>
        </a:p>
      </dgm:t>
    </dgm:pt>
    <dgm:pt modelId="{628DC346-717E-4474-851F-9D5E2A26CBF9}">
      <dgm:prSet/>
      <dgm:spPr>
        <a:noFill/>
        <a:ln>
          <a:solidFill>
            <a:srgbClr val="C5C5FF"/>
          </a:solidFill>
        </a:ln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F0E2F6A3-FE06-484A-B96D-50F161241856}" type="parTrans" cxnId="{B21226D5-1B55-41FF-AB68-F777A6BD14ED}">
      <dgm:prSet/>
      <dgm:spPr/>
      <dgm:t>
        <a:bodyPr/>
        <a:lstStyle/>
        <a:p>
          <a:endParaRPr lang="ru-RU"/>
        </a:p>
      </dgm:t>
    </dgm:pt>
    <dgm:pt modelId="{6C93C192-8D02-408A-BB64-758D774C51F1}" type="sibTrans" cxnId="{B21226D5-1B55-41FF-AB68-F777A6BD14ED}">
      <dgm:prSet/>
      <dgm:spPr/>
      <dgm:t>
        <a:bodyPr/>
        <a:lstStyle/>
        <a:p>
          <a:endParaRPr lang="ru-RU"/>
        </a:p>
      </dgm:t>
    </dgm:pt>
    <dgm:pt modelId="{7603D7EE-A907-4E86-9831-B871B0963D7B}">
      <dgm:prSet/>
      <dgm:spPr>
        <a:noFill/>
        <a:ln>
          <a:solidFill>
            <a:srgbClr val="C5C5FF"/>
          </a:solidFill>
        </a:ln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7C0F83F9-A74D-46E4-B8E2-3048EB5B3DE9}" type="parTrans" cxnId="{31789713-4E17-4A25-92B9-CA81BEC98901}">
      <dgm:prSet/>
      <dgm:spPr/>
      <dgm:t>
        <a:bodyPr/>
        <a:lstStyle/>
        <a:p>
          <a:endParaRPr lang="ru-RU"/>
        </a:p>
      </dgm:t>
    </dgm:pt>
    <dgm:pt modelId="{609B9AE6-092B-44AB-B260-C9BA945BED7A}" type="sibTrans" cxnId="{31789713-4E17-4A25-92B9-CA81BEC98901}">
      <dgm:prSet/>
      <dgm:spPr/>
      <dgm:t>
        <a:bodyPr/>
        <a:lstStyle/>
        <a:p>
          <a:endParaRPr lang="ru-RU"/>
        </a:p>
      </dgm:t>
    </dgm:pt>
    <dgm:pt modelId="{AB366201-5219-4F5A-A5E3-D8789D8606ED}">
      <dgm:prSet/>
      <dgm:spPr>
        <a:noFill/>
        <a:ln>
          <a:solidFill>
            <a:srgbClr val="C5C5FF"/>
          </a:solidFill>
        </a:ln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1BCB0FBA-F021-4A35-A00C-8D8ADF6FA462}" type="parTrans" cxnId="{6B2D4E51-146D-4D2A-95C3-5DE9A04EAA80}">
      <dgm:prSet/>
      <dgm:spPr/>
      <dgm:t>
        <a:bodyPr/>
        <a:lstStyle/>
        <a:p>
          <a:endParaRPr lang="ru-RU"/>
        </a:p>
      </dgm:t>
    </dgm:pt>
    <dgm:pt modelId="{C29E7AB7-1F37-46EE-B185-C2FD39412F44}" type="sibTrans" cxnId="{6B2D4E51-146D-4D2A-95C3-5DE9A04EAA80}">
      <dgm:prSet/>
      <dgm:spPr/>
      <dgm:t>
        <a:bodyPr/>
        <a:lstStyle/>
        <a:p>
          <a:endParaRPr lang="ru-RU"/>
        </a:p>
      </dgm:t>
    </dgm:pt>
    <dgm:pt modelId="{4A448C99-2C5C-4EAF-8007-14C105E077E2}" type="pres">
      <dgm:prSet presAssocID="{D1B13E5E-0B03-4A6A-9F59-B55D499592E2}" presName="linear" presStyleCnt="0">
        <dgm:presLayoutVars>
          <dgm:animLvl val="lvl"/>
          <dgm:resizeHandles val="exact"/>
        </dgm:presLayoutVars>
      </dgm:prSet>
      <dgm:spPr/>
    </dgm:pt>
    <dgm:pt modelId="{18B48EDB-4142-4C1D-9066-B533FEFF9EE4}" type="pres">
      <dgm:prSet presAssocID="{B94632C7-8B22-4E2B-B9F0-4EC3B265BBC4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44DAB85B-104F-4737-840B-36FE326AC379}" type="pres">
      <dgm:prSet presAssocID="{D6CF870A-BDF7-406B-A674-82F106D0E4B3}" presName="spacer" presStyleCnt="0"/>
      <dgm:spPr/>
    </dgm:pt>
    <dgm:pt modelId="{49225498-7082-4C63-A5E2-BB161CB2D19B}" type="pres">
      <dgm:prSet presAssocID="{621E7E35-05C8-4A29-A253-CE16F1FB743D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F495B814-EC89-4C12-9581-D67D686F1FF4}" type="pres">
      <dgm:prSet presAssocID="{2E40AEC4-C839-45BF-A243-AA560B49FFAE}" presName="spacer" presStyleCnt="0"/>
      <dgm:spPr/>
    </dgm:pt>
    <dgm:pt modelId="{606E1009-58F6-407E-AF34-9598F1664358}" type="pres">
      <dgm:prSet presAssocID="{628DC346-717E-4474-851F-9D5E2A26CBF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7DDB967E-4800-4EF4-AE41-0344E0114C97}" type="pres">
      <dgm:prSet presAssocID="{6C93C192-8D02-408A-BB64-758D774C51F1}" presName="spacer" presStyleCnt="0"/>
      <dgm:spPr/>
    </dgm:pt>
    <dgm:pt modelId="{47ED662D-6B3D-4303-B888-7BA89B1F7989}" type="pres">
      <dgm:prSet presAssocID="{7603D7EE-A907-4E86-9831-B871B0963D7B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9FB6ED92-CDA9-405D-9ECF-5577F23BC407}" type="pres">
      <dgm:prSet presAssocID="{609B9AE6-092B-44AB-B260-C9BA945BED7A}" presName="spacer" presStyleCnt="0"/>
      <dgm:spPr/>
    </dgm:pt>
    <dgm:pt modelId="{46DF334E-5A4D-4D18-AD19-9A752A689176}" type="pres">
      <dgm:prSet presAssocID="{AB366201-5219-4F5A-A5E3-D8789D8606ED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31789713-4E17-4A25-92B9-CA81BEC98901}" srcId="{D1B13E5E-0B03-4A6A-9F59-B55D499592E2}" destId="{7603D7EE-A907-4E86-9831-B871B0963D7B}" srcOrd="3" destOrd="0" parTransId="{7C0F83F9-A74D-46E4-B8E2-3048EB5B3DE9}" sibTransId="{609B9AE6-092B-44AB-B260-C9BA945BED7A}"/>
    <dgm:cxn modelId="{A4F71D1F-0253-44B0-8CB9-F0C2074CFF15}" type="presOf" srcId="{AB366201-5219-4F5A-A5E3-D8789D8606ED}" destId="{46DF334E-5A4D-4D18-AD19-9A752A689176}" srcOrd="0" destOrd="0" presId="urn:microsoft.com/office/officeart/2005/8/layout/vList2"/>
    <dgm:cxn modelId="{6449C426-26AF-4276-8555-258932CB19B6}" srcId="{D1B13E5E-0B03-4A6A-9F59-B55D499592E2}" destId="{B94632C7-8B22-4E2B-B9F0-4EC3B265BBC4}" srcOrd="0" destOrd="0" parTransId="{26EDCA73-23FE-4C5E-8237-7B97E46DE876}" sibTransId="{D6CF870A-BDF7-406B-A674-82F106D0E4B3}"/>
    <dgm:cxn modelId="{D1368B2D-1EAF-4773-A54E-8185F46785D9}" type="presOf" srcId="{621E7E35-05C8-4A29-A253-CE16F1FB743D}" destId="{49225498-7082-4C63-A5E2-BB161CB2D19B}" srcOrd="0" destOrd="0" presId="urn:microsoft.com/office/officeart/2005/8/layout/vList2"/>
    <dgm:cxn modelId="{E4983E5F-6BF8-4B82-A4B8-F2E613C6EC23}" type="presOf" srcId="{D1B13E5E-0B03-4A6A-9F59-B55D499592E2}" destId="{4A448C99-2C5C-4EAF-8007-14C105E077E2}" srcOrd="0" destOrd="0" presId="urn:microsoft.com/office/officeart/2005/8/layout/vList2"/>
    <dgm:cxn modelId="{6B2D4E51-146D-4D2A-95C3-5DE9A04EAA80}" srcId="{D1B13E5E-0B03-4A6A-9F59-B55D499592E2}" destId="{AB366201-5219-4F5A-A5E3-D8789D8606ED}" srcOrd="4" destOrd="0" parTransId="{1BCB0FBA-F021-4A35-A00C-8D8ADF6FA462}" sibTransId="{C29E7AB7-1F37-46EE-B185-C2FD39412F44}"/>
    <dgm:cxn modelId="{2626A579-C56B-466A-87D5-8C9E16428981}" type="presOf" srcId="{7603D7EE-A907-4E86-9831-B871B0963D7B}" destId="{47ED662D-6B3D-4303-B888-7BA89B1F7989}" srcOrd="0" destOrd="0" presId="urn:microsoft.com/office/officeart/2005/8/layout/vList2"/>
    <dgm:cxn modelId="{D748EEA4-5FEC-4A83-B094-FEDE9BC56F66}" type="presOf" srcId="{B94632C7-8B22-4E2B-B9F0-4EC3B265BBC4}" destId="{18B48EDB-4142-4C1D-9066-B533FEFF9EE4}" srcOrd="0" destOrd="0" presId="urn:microsoft.com/office/officeart/2005/8/layout/vList2"/>
    <dgm:cxn modelId="{79923EC2-75EB-4874-A9C0-8D5CBDB0B236}" srcId="{D1B13E5E-0B03-4A6A-9F59-B55D499592E2}" destId="{621E7E35-05C8-4A29-A253-CE16F1FB743D}" srcOrd="1" destOrd="0" parTransId="{7F32FE93-0647-4037-BDC8-21EC2BDA74CD}" sibTransId="{2E40AEC4-C839-45BF-A243-AA560B49FFAE}"/>
    <dgm:cxn modelId="{B21226D5-1B55-41FF-AB68-F777A6BD14ED}" srcId="{D1B13E5E-0B03-4A6A-9F59-B55D499592E2}" destId="{628DC346-717E-4474-851F-9D5E2A26CBF9}" srcOrd="2" destOrd="0" parTransId="{F0E2F6A3-FE06-484A-B96D-50F161241856}" sibTransId="{6C93C192-8D02-408A-BB64-758D774C51F1}"/>
    <dgm:cxn modelId="{602558DC-BB42-4426-8770-EB6026856E26}" type="presOf" srcId="{628DC346-717E-4474-851F-9D5E2A26CBF9}" destId="{606E1009-58F6-407E-AF34-9598F1664358}" srcOrd="0" destOrd="0" presId="urn:microsoft.com/office/officeart/2005/8/layout/vList2"/>
    <dgm:cxn modelId="{9EC61995-A6E6-47CC-B10B-41F60E8BAD2F}" type="presParOf" srcId="{4A448C99-2C5C-4EAF-8007-14C105E077E2}" destId="{18B48EDB-4142-4C1D-9066-B533FEFF9EE4}" srcOrd="0" destOrd="0" presId="urn:microsoft.com/office/officeart/2005/8/layout/vList2"/>
    <dgm:cxn modelId="{081792A0-906B-42BC-AE7F-25A50BD0FBE9}" type="presParOf" srcId="{4A448C99-2C5C-4EAF-8007-14C105E077E2}" destId="{44DAB85B-104F-4737-840B-36FE326AC379}" srcOrd="1" destOrd="0" presId="urn:microsoft.com/office/officeart/2005/8/layout/vList2"/>
    <dgm:cxn modelId="{2F1BDC06-6FBD-4799-A2FF-D0D83B288A5A}" type="presParOf" srcId="{4A448C99-2C5C-4EAF-8007-14C105E077E2}" destId="{49225498-7082-4C63-A5E2-BB161CB2D19B}" srcOrd="2" destOrd="0" presId="urn:microsoft.com/office/officeart/2005/8/layout/vList2"/>
    <dgm:cxn modelId="{C50137E5-42EF-40C7-AC26-867055484E6A}" type="presParOf" srcId="{4A448C99-2C5C-4EAF-8007-14C105E077E2}" destId="{F495B814-EC89-4C12-9581-D67D686F1FF4}" srcOrd="3" destOrd="0" presId="urn:microsoft.com/office/officeart/2005/8/layout/vList2"/>
    <dgm:cxn modelId="{7D6C4D3C-7F25-489D-A1A6-10AFB550F6D7}" type="presParOf" srcId="{4A448C99-2C5C-4EAF-8007-14C105E077E2}" destId="{606E1009-58F6-407E-AF34-9598F1664358}" srcOrd="4" destOrd="0" presId="urn:microsoft.com/office/officeart/2005/8/layout/vList2"/>
    <dgm:cxn modelId="{31A509D7-7775-45E0-9A42-47471D2DF7A9}" type="presParOf" srcId="{4A448C99-2C5C-4EAF-8007-14C105E077E2}" destId="{7DDB967E-4800-4EF4-AE41-0344E0114C97}" srcOrd="5" destOrd="0" presId="urn:microsoft.com/office/officeart/2005/8/layout/vList2"/>
    <dgm:cxn modelId="{F3382AA5-85E3-4A3D-A4D3-D988F2D490EC}" type="presParOf" srcId="{4A448C99-2C5C-4EAF-8007-14C105E077E2}" destId="{47ED662D-6B3D-4303-B888-7BA89B1F7989}" srcOrd="6" destOrd="0" presId="urn:microsoft.com/office/officeart/2005/8/layout/vList2"/>
    <dgm:cxn modelId="{E1E9BE7B-8A3E-412B-B743-CBAFF43E2F15}" type="presParOf" srcId="{4A448C99-2C5C-4EAF-8007-14C105E077E2}" destId="{9FB6ED92-CDA9-405D-9ECF-5577F23BC407}" srcOrd="7" destOrd="0" presId="urn:microsoft.com/office/officeart/2005/8/layout/vList2"/>
    <dgm:cxn modelId="{ABBD639E-47E7-42CA-AA95-AC1AE1A6A67F}" type="presParOf" srcId="{4A448C99-2C5C-4EAF-8007-14C105E077E2}" destId="{46DF334E-5A4D-4D18-AD19-9A752A68917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8707E464-0709-4911-8059-AC21E42CB849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A502EBF-4B91-4B41-AAED-609B5DD5594A}">
      <dgm:prSet/>
      <dgm:spPr/>
      <dgm:t>
        <a:bodyPr/>
        <a:lstStyle/>
        <a:p>
          <a:pPr algn="ctr" rtl="0"/>
          <a:r>
            <a:rPr lang="ru-RU">
              <a:solidFill>
                <a:srgbClr val="002060"/>
              </a:solidFill>
              <a:latin typeface="Montserrat" panose="00000500000000000000" pitchFamily="2" charset="-52"/>
            </a:rPr>
            <a:t>Авангардизм</a:t>
          </a:r>
          <a:endParaRPr lang="ru-RU" dirty="0">
            <a:solidFill>
              <a:srgbClr val="002060"/>
            </a:solidFill>
            <a:latin typeface="Montserrat" panose="00000500000000000000" pitchFamily="2" charset="-52"/>
          </a:endParaRPr>
        </a:p>
      </dgm:t>
    </dgm:pt>
    <dgm:pt modelId="{64A1030F-E548-417F-AEDA-3B4737566854}" type="parTrans" cxnId="{0C121569-28D6-4856-B906-FD4760336491}">
      <dgm:prSet/>
      <dgm:spPr/>
      <dgm:t>
        <a:bodyPr/>
        <a:lstStyle/>
        <a:p>
          <a:endParaRPr lang="ru-RU"/>
        </a:p>
      </dgm:t>
    </dgm:pt>
    <dgm:pt modelId="{D2DB54A1-BAFA-4F38-9B58-D5C46D100178}" type="sibTrans" cxnId="{0C121569-28D6-4856-B906-FD4760336491}">
      <dgm:prSet/>
      <dgm:spPr/>
      <dgm:t>
        <a:bodyPr/>
        <a:lstStyle/>
        <a:p>
          <a:endParaRPr lang="ru-RU"/>
        </a:p>
      </dgm:t>
    </dgm:pt>
    <dgm:pt modelId="{8BA61F59-94E4-4112-A3D2-A171564D8272}">
      <dgm:prSet/>
      <dgm:spPr/>
      <dgm:t>
        <a:bodyPr/>
        <a:lstStyle/>
        <a:p>
          <a:pPr algn="ctr" rtl="0"/>
          <a:endParaRPr lang="ru-RU" dirty="0">
            <a:solidFill>
              <a:srgbClr val="002060"/>
            </a:solidFill>
            <a:latin typeface="Montserrat" panose="00000500000000000000" pitchFamily="2" charset="-52"/>
          </a:endParaRPr>
        </a:p>
      </dgm:t>
    </dgm:pt>
    <dgm:pt modelId="{A1037786-1485-4C85-A550-A32AA8D13743}" type="parTrans" cxnId="{9471546A-6B5C-404F-B426-81290261D1F8}">
      <dgm:prSet/>
      <dgm:spPr/>
      <dgm:t>
        <a:bodyPr/>
        <a:lstStyle/>
        <a:p>
          <a:endParaRPr lang="ru-RU"/>
        </a:p>
      </dgm:t>
    </dgm:pt>
    <dgm:pt modelId="{63EAECBA-19DC-4A58-A7B4-848474B89935}" type="sibTrans" cxnId="{9471546A-6B5C-404F-B426-81290261D1F8}">
      <dgm:prSet/>
      <dgm:spPr/>
      <dgm:t>
        <a:bodyPr/>
        <a:lstStyle/>
        <a:p>
          <a:endParaRPr lang="ru-RU"/>
        </a:p>
      </dgm:t>
    </dgm:pt>
    <dgm:pt modelId="{33018172-0586-4FF7-A445-A6A70BFB15DB}">
      <dgm:prSet/>
      <dgm:spPr/>
      <dgm:t>
        <a:bodyPr/>
        <a:lstStyle/>
        <a:p>
          <a:pPr algn="ctr" rtl="0"/>
          <a:endParaRPr lang="ru-RU" dirty="0">
            <a:solidFill>
              <a:srgbClr val="002060"/>
            </a:solidFill>
            <a:latin typeface="Montserrat" panose="00000500000000000000" pitchFamily="2" charset="-52"/>
          </a:endParaRPr>
        </a:p>
      </dgm:t>
    </dgm:pt>
    <dgm:pt modelId="{F2693028-1249-4464-8A43-0A229F2970B6}" type="parTrans" cxnId="{6AF5A1AF-407E-4D04-AAA7-2412B5E4E858}">
      <dgm:prSet/>
      <dgm:spPr/>
      <dgm:t>
        <a:bodyPr/>
        <a:lstStyle/>
        <a:p>
          <a:endParaRPr lang="ru-RU"/>
        </a:p>
      </dgm:t>
    </dgm:pt>
    <dgm:pt modelId="{7B97E06A-FCAF-4AB6-96A8-147D0A85393E}" type="sibTrans" cxnId="{6AF5A1AF-407E-4D04-AAA7-2412B5E4E858}">
      <dgm:prSet/>
      <dgm:spPr/>
      <dgm:t>
        <a:bodyPr/>
        <a:lstStyle/>
        <a:p>
          <a:endParaRPr lang="ru-RU"/>
        </a:p>
      </dgm:t>
    </dgm:pt>
    <dgm:pt modelId="{5655D381-7079-42FE-9A03-4ACD1187CE0D}">
      <dgm:prSet/>
      <dgm:spPr>
        <a:solidFill>
          <a:srgbClr val="C9FFFF"/>
        </a:solidFill>
      </dgm:spPr>
      <dgm:t>
        <a:bodyPr/>
        <a:lstStyle/>
        <a:p>
          <a:pPr algn="ctr" rtl="0"/>
          <a:endParaRPr lang="ru-RU" dirty="0">
            <a:solidFill>
              <a:srgbClr val="002060"/>
            </a:solidFill>
            <a:latin typeface="Montserrat" panose="00000500000000000000" pitchFamily="2" charset="-52"/>
          </a:endParaRPr>
        </a:p>
      </dgm:t>
    </dgm:pt>
    <dgm:pt modelId="{508092F6-D2A9-4DC3-B0EB-8C164C379B83}" type="parTrans" cxnId="{8B81820C-2C5A-48C2-99BA-FF8C56A86986}">
      <dgm:prSet/>
      <dgm:spPr/>
      <dgm:t>
        <a:bodyPr/>
        <a:lstStyle/>
        <a:p>
          <a:endParaRPr lang="ru-RU"/>
        </a:p>
      </dgm:t>
    </dgm:pt>
    <dgm:pt modelId="{321FCFD4-ACDF-4776-8D24-C55BD03B38A6}" type="sibTrans" cxnId="{8B81820C-2C5A-48C2-99BA-FF8C56A86986}">
      <dgm:prSet/>
      <dgm:spPr/>
      <dgm:t>
        <a:bodyPr/>
        <a:lstStyle/>
        <a:p>
          <a:endParaRPr lang="ru-RU"/>
        </a:p>
      </dgm:t>
    </dgm:pt>
    <dgm:pt modelId="{4CAB729C-B191-4F38-B0AC-BC21DDE583CE}">
      <dgm:prSet/>
      <dgm:spPr>
        <a:solidFill>
          <a:srgbClr val="B7F1FF"/>
        </a:solidFill>
      </dgm:spPr>
      <dgm:t>
        <a:bodyPr/>
        <a:lstStyle/>
        <a:p>
          <a:pPr algn="ctr" rtl="0"/>
          <a:r>
            <a:rPr lang="ru-RU">
              <a:solidFill>
                <a:srgbClr val="002060"/>
              </a:solidFill>
              <a:latin typeface="Montserrat" panose="00000500000000000000" pitchFamily="2" charset="-52"/>
            </a:rPr>
            <a:t>Импрессионизм</a:t>
          </a:r>
          <a:endParaRPr lang="ru-RU" dirty="0">
            <a:solidFill>
              <a:srgbClr val="002060"/>
            </a:solidFill>
            <a:latin typeface="Montserrat" panose="00000500000000000000" pitchFamily="2" charset="-52"/>
          </a:endParaRPr>
        </a:p>
      </dgm:t>
    </dgm:pt>
    <dgm:pt modelId="{9224CFDD-7C49-46E9-8848-1A4D51A7AF3E}" type="parTrans" cxnId="{56A1D002-BB64-4899-A59C-509524E3B720}">
      <dgm:prSet/>
      <dgm:spPr/>
      <dgm:t>
        <a:bodyPr/>
        <a:lstStyle/>
        <a:p>
          <a:endParaRPr lang="ru-RU"/>
        </a:p>
      </dgm:t>
    </dgm:pt>
    <dgm:pt modelId="{99EBF414-8D93-4356-B8C6-CB3DA460AA9C}" type="sibTrans" cxnId="{56A1D002-BB64-4899-A59C-509524E3B720}">
      <dgm:prSet/>
      <dgm:spPr/>
      <dgm:t>
        <a:bodyPr/>
        <a:lstStyle/>
        <a:p>
          <a:endParaRPr lang="ru-RU"/>
        </a:p>
      </dgm:t>
    </dgm:pt>
    <dgm:pt modelId="{95390EDC-8495-4A48-BC8F-B74F93464955}">
      <dgm:prSet/>
      <dgm:spPr>
        <a:solidFill>
          <a:srgbClr val="C9E4FF"/>
        </a:solidFill>
      </dgm:spPr>
      <dgm:t>
        <a:bodyPr/>
        <a:lstStyle/>
        <a:p>
          <a:pPr algn="ctr" rtl="0"/>
          <a:r>
            <a:rPr lang="ru-RU">
              <a:solidFill>
                <a:srgbClr val="002060"/>
              </a:solidFill>
              <a:latin typeface="Montserrat" panose="00000500000000000000" pitchFamily="2" charset="-52"/>
            </a:rPr>
            <a:t>Экспрессионизм</a:t>
          </a:r>
          <a:endParaRPr lang="ru-RU" dirty="0">
            <a:solidFill>
              <a:srgbClr val="002060"/>
            </a:solidFill>
            <a:latin typeface="Montserrat" panose="00000500000000000000" pitchFamily="2" charset="-52"/>
          </a:endParaRPr>
        </a:p>
      </dgm:t>
    </dgm:pt>
    <dgm:pt modelId="{8E18E4EF-8D0A-4EF1-B459-DCAAE72DA8D4}" type="parTrans" cxnId="{EA1A877E-B5A8-4697-B380-3B7D3507B28C}">
      <dgm:prSet/>
      <dgm:spPr/>
      <dgm:t>
        <a:bodyPr/>
        <a:lstStyle/>
        <a:p>
          <a:endParaRPr lang="ru-RU"/>
        </a:p>
      </dgm:t>
    </dgm:pt>
    <dgm:pt modelId="{5E54D023-9983-4A30-99C4-8B89240C94F5}" type="sibTrans" cxnId="{EA1A877E-B5A8-4697-B380-3B7D3507B28C}">
      <dgm:prSet/>
      <dgm:spPr/>
      <dgm:t>
        <a:bodyPr/>
        <a:lstStyle/>
        <a:p>
          <a:endParaRPr lang="ru-RU"/>
        </a:p>
      </dgm:t>
    </dgm:pt>
    <dgm:pt modelId="{418D238A-49CB-4751-AA63-370ECB1BC22E}">
      <dgm:prSet/>
      <dgm:spPr>
        <a:solidFill>
          <a:srgbClr val="B7F1FF"/>
        </a:solidFill>
      </dgm:spPr>
      <dgm:t>
        <a:bodyPr/>
        <a:lstStyle/>
        <a:p>
          <a:pPr algn="ctr" rtl="0"/>
          <a:r>
            <a:rPr lang="ru-RU">
              <a:solidFill>
                <a:srgbClr val="002060"/>
              </a:solidFill>
              <a:latin typeface="Montserrat" panose="00000500000000000000" pitchFamily="2" charset="-52"/>
            </a:rPr>
            <a:t>Кубизм</a:t>
          </a:r>
          <a:endParaRPr lang="ru-RU" dirty="0">
            <a:solidFill>
              <a:srgbClr val="002060"/>
            </a:solidFill>
            <a:latin typeface="Montserrat" panose="00000500000000000000" pitchFamily="2" charset="-52"/>
          </a:endParaRPr>
        </a:p>
      </dgm:t>
    </dgm:pt>
    <dgm:pt modelId="{4D89970E-4DB0-46D4-A804-9ACAADBB5B45}" type="parTrans" cxnId="{10846F83-ECF2-4251-A880-97572FEA6B27}">
      <dgm:prSet/>
      <dgm:spPr/>
      <dgm:t>
        <a:bodyPr/>
        <a:lstStyle/>
        <a:p>
          <a:endParaRPr lang="ru-RU"/>
        </a:p>
      </dgm:t>
    </dgm:pt>
    <dgm:pt modelId="{3DBBB4F7-5A49-492A-BFFF-311F09C81493}" type="sibTrans" cxnId="{10846F83-ECF2-4251-A880-97572FEA6B27}">
      <dgm:prSet/>
      <dgm:spPr/>
      <dgm:t>
        <a:bodyPr/>
        <a:lstStyle/>
        <a:p>
          <a:endParaRPr lang="ru-RU"/>
        </a:p>
      </dgm:t>
    </dgm:pt>
    <dgm:pt modelId="{781D0546-2BD8-490F-AE7E-EB0E7D065F06}">
      <dgm:prSet/>
      <dgm:spPr>
        <a:solidFill>
          <a:srgbClr val="54CCCD"/>
        </a:solidFill>
      </dgm:spPr>
      <dgm:t>
        <a:bodyPr/>
        <a:lstStyle/>
        <a:p>
          <a:pPr algn="ctr" rtl="0"/>
          <a:endParaRPr lang="ru-RU" dirty="0">
            <a:solidFill>
              <a:srgbClr val="002060"/>
            </a:solidFill>
            <a:latin typeface="Montserrat" panose="00000500000000000000" pitchFamily="2" charset="-52"/>
          </a:endParaRPr>
        </a:p>
      </dgm:t>
    </dgm:pt>
    <dgm:pt modelId="{48216339-9E95-4C54-8E5D-F684FD040F26}" type="parTrans" cxnId="{DD5BDBD3-9B49-4889-9733-119EE93838A3}">
      <dgm:prSet/>
      <dgm:spPr/>
      <dgm:t>
        <a:bodyPr/>
        <a:lstStyle/>
        <a:p>
          <a:endParaRPr lang="ru-RU"/>
        </a:p>
      </dgm:t>
    </dgm:pt>
    <dgm:pt modelId="{5D6D3843-F2F2-4C91-8B1E-463CA116094E}" type="sibTrans" cxnId="{DD5BDBD3-9B49-4889-9733-119EE93838A3}">
      <dgm:prSet/>
      <dgm:spPr/>
      <dgm:t>
        <a:bodyPr/>
        <a:lstStyle/>
        <a:p>
          <a:endParaRPr lang="ru-RU"/>
        </a:p>
      </dgm:t>
    </dgm:pt>
    <dgm:pt modelId="{CA897310-AE11-4B68-9DFE-7C3FA5F3C5FB}">
      <dgm:prSet/>
      <dgm:spPr>
        <a:solidFill>
          <a:srgbClr val="57B4D1"/>
        </a:solidFill>
      </dgm:spPr>
      <dgm:t>
        <a:bodyPr/>
        <a:lstStyle/>
        <a:p>
          <a:pPr algn="ctr" rtl="0"/>
          <a:r>
            <a:rPr lang="ru-RU">
              <a:solidFill>
                <a:srgbClr val="002060"/>
              </a:solidFill>
              <a:latin typeface="Montserrat" panose="00000500000000000000" pitchFamily="2" charset="-52"/>
            </a:rPr>
            <a:t>Сюрреализм </a:t>
          </a:r>
          <a:endParaRPr lang="ru-RU" dirty="0">
            <a:solidFill>
              <a:srgbClr val="002060"/>
            </a:solidFill>
            <a:latin typeface="Montserrat" panose="00000500000000000000" pitchFamily="2" charset="-52"/>
          </a:endParaRPr>
        </a:p>
      </dgm:t>
    </dgm:pt>
    <dgm:pt modelId="{0EA4D4FC-61B3-45E7-B022-9325619077D8}" type="parTrans" cxnId="{A48E4B7F-524B-41E8-A77A-F96645F75FB4}">
      <dgm:prSet/>
      <dgm:spPr/>
      <dgm:t>
        <a:bodyPr/>
        <a:lstStyle/>
        <a:p>
          <a:endParaRPr lang="ru-RU"/>
        </a:p>
      </dgm:t>
    </dgm:pt>
    <dgm:pt modelId="{3660403D-FFEF-4F6E-B999-5455A85E5801}" type="sibTrans" cxnId="{A48E4B7F-524B-41E8-A77A-F96645F75FB4}">
      <dgm:prSet/>
      <dgm:spPr/>
      <dgm:t>
        <a:bodyPr/>
        <a:lstStyle/>
        <a:p>
          <a:endParaRPr lang="ru-RU"/>
        </a:p>
      </dgm:t>
    </dgm:pt>
    <dgm:pt modelId="{6A7A1C4F-780B-44FD-8891-79F784F5A7AB}" type="pres">
      <dgm:prSet presAssocID="{8707E464-0709-4911-8059-AC21E42CB849}" presName="linear" presStyleCnt="0">
        <dgm:presLayoutVars>
          <dgm:animLvl val="lvl"/>
          <dgm:resizeHandles val="exact"/>
        </dgm:presLayoutVars>
      </dgm:prSet>
      <dgm:spPr/>
    </dgm:pt>
    <dgm:pt modelId="{1FC88243-6D27-49AF-98BF-1DC9E9C741A2}" type="pres">
      <dgm:prSet presAssocID="{FA502EBF-4B91-4B41-AAED-609B5DD5594A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48104166-BEAC-4381-979E-2BE0B64327C1}" type="pres">
      <dgm:prSet presAssocID="{D2DB54A1-BAFA-4F38-9B58-D5C46D100178}" presName="spacer" presStyleCnt="0"/>
      <dgm:spPr/>
    </dgm:pt>
    <dgm:pt modelId="{8208127E-4994-4924-9808-85D6B81CCD69}" type="pres">
      <dgm:prSet presAssocID="{8BA61F59-94E4-4112-A3D2-A171564D8272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B2BA63F8-0923-473F-8338-F8C1CD0990C0}" type="pres">
      <dgm:prSet presAssocID="{63EAECBA-19DC-4A58-A7B4-848474B89935}" presName="spacer" presStyleCnt="0"/>
      <dgm:spPr/>
    </dgm:pt>
    <dgm:pt modelId="{33C8A881-40D9-456C-8E8B-3A7CD0998AC7}" type="pres">
      <dgm:prSet presAssocID="{33018172-0586-4FF7-A445-A6A70BFB15DB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49755E98-C5FB-419B-ACF7-035685B76EF5}" type="pres">
      <dgm:prSet presAssocID="{7B97E06A-FCAF-4AB6-96A8-147D0A85393E}" presName="spacer" presStyleCnt="0"/>
      <dgm:spPr/>
    </dgm:pt>
    <dgm:pt modelId="{60D3DB66-AF4B-4EAF-8842-417B6B797A52}" type="pres">
      <dgm:prSet presAssocID="{5655D381-7079-42FE-9A03-4ACD1187CE0D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246FB5B6-902E-4CFD-9244-68025D0C9D99}" type="pres">
      <dgm:prSet presAssocID="{321FCFD4-ACDF-4776-8D24-C55BD03B38A6}" presName="spacer" presStyleCnt="0"/>
      <dgm:spPr/>
    </dgm:pt>
    <dgm:pt modelId="{BFE3CCD7-96E1-4CD7-801F-F48C410960B6}" type="pres">
      <dgm:prSet presAssocID="{4CAB729C-B191-4F38-B0AC-BC21DDE583CE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73D32093-DF1F-40BC-B76C-F66E95715D0D}" type="pres">
      <dgm:prSet presAssocID="{99EBF414-8D93-4356-B8C6-CB3DA460AA9C}" presName="spacer" presStyleCnt="0"/>
      <dgm:spPr/>
    </dgm:pt>
    <dgm:pt modelId="{C796F48D-EC45-4B02-971D-0DC6E2288843}" type="pres">
      <dgm:prSet presAssocID="{95390EDC-8495-4A48-BC8F-B74F93464955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32E2905C-FD96-4761-8C03-552229D46A2B}" type="pres">
      <dgm:prSet presAssocID="{5E54D023-9983-4A30-99C4-8B89240C94F5}" presName="spacer" presStyleCnt="0"/>
      <dgm:spPr/>
    </dgm:pt>
    <dgm:pt modelId="{8A670E83-A4AD-4175-A94B-D375DB96B635}" type="pres">
      <dgm:prSet presAssocID="{418D238A-49CB-4751-AA63-370ECB1BC22E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217365F1-4BE1-4BEC-8E9B-3CC0809B7113}" type="pres">
      <dgm:prSet presAssocID="{3DBBB4F7-5A49-492A-BFFF-311F09C81493}" presName="spacer" presStyleCnt="0"/>
      <dgm:spPr/>
    </dgm:pt>
    <dgm:pt modelId="{FC9F006B-5B9D-4837-B55D-AB61A7B296D7}" type="pres">
      <dgm:prSet presAssocID="{781D0546-2BD8-490F-AE7E-EB0E7D065F06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956A8C3B-8C92-4CAE-9D4D-5A7F765B19FA}" type="pres">
      <dgm:prSet presAssocID="{5D6D3843-F2F2-4C91-8B1E-463CA116094E}" presName="spacer" presStyleCnt="0"/>
      <dgm:spPr/>
    </dgm:pt>
    <dgm:pt modelId="{997E03A0-45CF-4B0C-BE9A-D18369452E6E}" type="pres">
      <dgm:prSet presAssocID="{CA897310-AE11-4B68-9DFE-7C3FA5F3C5FB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56A1D002-BB64-4899-A59C-509524E3B720}" srcId="{8707E464-0709-4911-8059-AC21E42CB849}" destId="{4CAB729C-B191-4F38-B0AC-BC21DDE583CE}" srcOrd="4" destOrd="0" parTransId="{9224CFDD-7C49-46E9-8848-1A4D51A7AF3E}" sibTransId="{99EBF414-8D93-4356-B8C6-CB3DA460AA9C}"/>
    <dgm:cxn modelId="{8B81820C-2C5A-48C2-99BA-FF8C56A86986}" srcId="{8707E464-0709-4911-8059-AC21E42CB849}" destId="{5655D381-7079-42FE-9A03-4ACD1187CE0D}" srcOrd="3" destOrd="0" parTransId="{508092F6-D2A9-4DC3-B0EB-8C164C379B83}" sibTransId="{321FCFD4-ACDF-4776-8D24-C55BD03B38A6}"/>
    <dgm:cxn modelId="{5CDBE41D-3695-47EC-A06F-6EA2B81D0BE2}" type="presOf" srcId="{CA897310-AE11-4B68-9DFE-7C3FA5F3C5FB}" destId="{997E03A0-45CF-4B0C-BE9A-D18369452E6E}" srcOrd="0" destOrd="0" presId="urn:microsoft.com/office/officeart/2005/8/layout/vList2"/>
    <dgm:cxn modelId="{6DA21623-E561-4EB5-A76D-D1427A840998}" type="presOf" srcId="{95390EDC-8495-4A48-BC8F-B74F93464955}" destId="{C796F48D-EC45-4B02-971D-0DC6E2288843}" srcOrd="0" destOrd="0" presId="urn:microsoft.com/office/officeart/2005/8/layout/vList2"/>
    <dgm:cxn modelId="{A8DD243A-0CC1-474D-8F06-C78803509156}" type="presOf" srcId="{418D238A-49CB-4751-AA63-370ECB1BC22E}" destId="{8A670E83-A4AD-4175-A94B-D375DB96B635}" srcOrd="0" destOrd="0" presId="urn:microsoft.com/office/officeart/2005/8/layout/vList2"/>
    <dgm:cxn modelId="{0C121569-28D6-4856-B906-FD4760336491}" srcId="{8707E464-0709-4911-8059-AC21E42CB849}" destId="{FA502EBF-4B91-4B41-AAED-609B5DD5594A}" srcOrd="0" destOrd="0" parTransId="{64A1030F-E548-417F-AEDA-3B4737566854}" sibTransId="{D2DB54A1-BAFA-4F38-9B58-D5C46D100178}"/>
    <dgm:cxn modelId="{F2FE7C49-F69F-4333-B0B7-21B38EA56C31}" type="presOf" srcId="{8707E464-0709-4911-8059-AC21E42CB849}" destId="{6A7A1C4F-780B-44FD-8891-79F784F5A7AB}" srcOrd="0" destOrd="0" presId="urn:microsoft.com/office/officeart/2005/8/layout/vList2"/>
    <dgm:cxn modelId="{9471546A-6B5C-404F-B426-81290261D1F8}" srcId="{8707E464-0709-4911-8059-AC21E42CB849}" destId="{8BA61F59-94E4-4112-A3D2-A171564D8272}" srcOrd="1" destOrd="0" parTransId="{A1037786-1485-4C85-A550-A32AA8D13743}" sibTransId="{63EAECBA-19DC-4A58-A7B4-848474B89935}"/>
    <dgm:cxn modelId="{DBB44F6E-5A48-4176-BE14-95E03614AB11}" type="presOf" srcId="{8BA61F59-94E4-4112-A3D2-A171564D8272}" destId="{8208127E-4994-4924-9808-85D6B81CCD69}" srcOrd="0" destOrd="0" presId="urn:microsoft.com/office/officeart/2005/8/layout/vList2"/>
    <dgm:cxn modelId="{EA1A877E-B5A8-4697-B380-3B7D3507B28C}" srcId="{8707E464-0709-4911-8059-AC21E42CB849}" destId="{95390EDC-8495-4A48-BC8F-B74F93464955}" srcOrd="5" destOrd="0" parTransId="{8E18E4EF-8D0A-4EF1-B459-DCAAE72DA8D4}" sibTransId="{5E54D023-9983-4A30-99C4-8B89240C94F5}"/>
    <dgm:cxn modelId="{A48E4B7F-524B-41E8-A77A-F96645F75FB4}" srcId="{8707E464-0709-4911-8059-AC21E42CB849}" destId="{CA897310-AE11-4B68-9DFE-7C3FA5F3C5FB}" srcOrd="8" destOrd="0" parTransId="{0EA4D4FC-61B3-45E7-B022-9325619077D8}" sibTransId="{3660403D-FFEF-4F6E-B999-5455A85E5801}"/>
    <dgm:cxn modelId="{79946082-26D0-49A6-9C81-049D78CFE578}" type="presOf" srcId="{4CAB729C-B191-4F38-B0AC-BC21DDE583CE}" destId="{BFE3CCD7-96E1-4CD7-801F-F48C410960B6}" srcOrd="0" destOrd="0" presId="urn:microsoft.com/office/officeart/2005/8/layout/vList2"/>
    <dgm:cxn modelId="{10846F83-ECF2-4251-A880-97572FEA6B27}" srcId="{8707E464-0709-4911-8059-AC21E42CB849}" destId="{418D238A-49CB-4751-AA63-370ECB1BC22E}" srcOrd="6" destOrd="0" parTransId="{4D89970E-4DB0-46D4-A804-9ACAADBB5B45}" sibTransId="{3DBBB4F7-5A49-492A-BFFF-311F09C81493}"/>
    <dgm:cxn modelId="{F2BA7FA0-26A5-4367-BBAC-0AD2CD599C23}" type="presOf" srcId="{FA502EBF-4B91-4B41-AAED-609B5DD5594A}" destId="{1FC88243-6D27-49AF-98BF-1DC9E9C741A2}" srcOrd="0" destOrd="0" presId="urn:microsoft.com/office/officeart/2005/8/layout/vList2"/>
    <dgm:cxn modelId="{6AF5A1AF-407E-4D04-AAA7-2412B5E4E858}" srcId="{8707E464-0709-4911-8059-AC21E42CB849}" destId="{33018172-0586-4FF7-A445-A6A70BFB15DB}" srcOrd="2" destOrd="0" parTransId="{F2693028-1249-4464-8A43-0A229F2970B6}" sibTransId="{7B97E06A-FCAF-4AB6-96A8-147D0A85393E}"/>
    <dgm:cxn modelId="{344BCCB3-DD8A-4C59-AF2A-73F61BC3D53C}" type="presOf" srcId="{5655D381-7079-42FE-9A03-4ACD1187CE0D}" destId="{60D3DB66-AF4B-4EAF-8842-417B6B797A52}" srcOrd="0" destOrd="0" presId="urn:microsoft.com/office/officeart/2005/8/layout/vList2"/>
    <dgm:cxn modelId="{FBAFB1C8-947B-4A11-8A7C-9A6DFA6A12AB}" type="presOf" srcId="{33018172-0586-4FF7-A445-A6A70BFB15DB}" destId="{33C8A881-40D9-456C-8E8B-3A7CD0998AC7}" srcOrd="0" destOrd="0" presId="urn:microsoft.com/office/officeart/2005/8/layout/vList2"/>
    <dgm:cxn modelId="{C2C9F5D0-DD3B-45BF-ABA7-70C290B47BB2}" type="presOf" srcId="{781D0546-2BD8-490F-AE7E-EB0E7D065F06}" destId="{FC9F006B-5B9D-4837-B55D-AB61A7B296D7}" srcOrd="0" destOrd="0" presId="urn:microsoft.com/office/officeart/2005/8/layout/vList2"/>
    <dgm:cxn modelId="{DD5BDBD3-9B49-4889-9733-119EE93838A3}" srcId="{8707E464-0709-4911-8059-AC21E42CB849}" destId="{781D0546-2BD8-490F-AE7E-EB0E7D065F06}" srcOrd="7" destOrd="0" parTransId="{48216339-9E95-4C54-8E5D-F684FD040F26}" sibTransId="{5D6D3843-F2F2-4C91-8B1E-463CA116094E}"/>
    <dgm:cxn modelId="{5629E39A-662E-4E4D-900E-96EA42B8C1BF}" type="presParOf" srcId="{6A7A1C4F-780B-44FD-8891-79F784F5A7AB}" destId="{1FC88243-6D27-49AF-98BF-1DC9E9C741A2}" srcOrd="0" destOrd="0" presId="urn:microsoft.com/office/officeart/2005/8/layout/vList2"/>
    <dgm:cxn modelId="{29AF6C9E-B7DA-4C0D-9A11-22CF014E3ED3}" type="presParOf" srcId="{6A7A1C4F-780B-44FD-8891-79F784F5A7AB}" destId="{48104166-BEAC-4381-979E-2BE0B64327C1}" srcOrd="1" destOrd="0" presId="urn:microsoft.com/office/officeart/2005/8/layout/vList2"/>
    <dgm:cxn modelId="{424B435C-4F09-4BD2-9DD4-C3BDFDA0A177}" type="presParOf" srcId="{6A7A1C4F-780B-44FD-8891-79F784F5A7AB}" destId="{8208127E-4994-4924-9808-85D6B81CCD69}" srcOrd="2" destOrd="0" presId="urn:microsoft.com/office/officeart/2005/8/layout/vList2"/>
    <dgm:cxn modelId="{20F4DDC9-6BDF-4330-B901-3DA538F5E26E}" type="presParOf" srcId="{6A7A1C4F-780B-44FD-8891-79F784F5A7AB}" destId="{B2BA63F8-0923-473F-8338-F8C1CD0990C0}" srcOrd="3" destOrd="0" presId="urn:microsoft.com/office/officeart/2005/8/layout/vList2"/>
    <dgm:cxn modelId="{8EB99CE2-7D8C-4D8A-92EF-D6C73D4B233E}" type="presParOf" srcId="{6A7A1C4F-780B-44FD-8891-79F784F5A7AB}" destId="{33C8A881-40D9-456C-8E8B-3A7CD0998AC7}" srcOrd="4" destOrd="0" presId="urn:microsoft.com/office/officeart/2005/8/layout/vList2"/>
    <dgm:cxn modelId="{079BA9EB-A3A2-4B2F-8C4D-486F80842614}" type="presParOf" srcId="{6A7A1C4F-780B-44FD-8891-79F784F5A7AB}" destId="{49755E98-C5FB-419B-ACF7-035685B76EF5}" srcOrd="5" destOrd="0" presId="urn:microsoft.com/office/officeart/2005/8/layout/vList2"/>
    <dgm:cxn modelId="{C047ADBB-411E-4DE3-BAB5-C6AC84F3ED26}" type="presParOf" srcId="{6A7A1C4F-780B-44FD-8891-79F784F5A7AB}" destId="{60D3DB66-AF4B-4EAF-8842-417B6B797A52}" srcOrd="6" destOrd="0" presId="urn:microsoft.com/office/officeart/2005/8/layout/vList2"/>
    <dgm:cxn modelId="{B278203F-C0A8-4C7B-8693-13A1CF8C091D}" type="presParOf" srcId="{6A7A1C4F-780B-44FD-8891-79F784F5A7AB}" destId="{246FB5B6-902E-4CFD-9244-68025D0C9D99}" srcOrd="7" destOrd="0" presId="urn:microsoft.com/office/officeart/2005/8/layout/vList2"/>
    <dgm:cxn modelId="{E83C5171-BE16-4124-B8A9-B54EDD209857}" type="presParOf" srcId="{6A7A1C4F-780B-44FD-8891-79F784F5A7AB}" destId="{BFE3CCD7-96E1-4CD7-801F-F48C410960B6}" srcOrd="8" destOrd="0" presId="urn:microsoft.com/office/officeart/2005/8/layout/vList2"/>
    <dgm:cxn modelId="{0A613E07-4115-4340-BCB1-8E6A234EF23B}" type="presParOf" srcId="{6A7A1C4F-780B-44FD-8891-79F784F5A7AB}" destId="{73D32093-DF1F-40BC-B76C-F66E95715D0D}" srcOrd="9" destOrd="0" presId="urn:microsoft.com/office/officeart/2005/8/layout/vList2"/>
    <dgm:cxn modelId="{1A6A06D4-21E6-4EA6-93D0-5B5D83C412FA}" type="presParOf" srcId="{6A7A1C4F-780B-44FD-8891-79F784F5A7AB}" destId="{C796F48D-EC45-4B02-971D-0DC6E2288843}" srcOrd="10" destOrd="0" presId="urn:microsoft.com/office/officeart/2005/8/layout/vList2"/>
    <dgm:cxn modelId="{1228A68E-49D3-45A3-87F8-93BA33BDFAED}" type="presParOf" srcId="{6A7A1C4F-780B-44FD-8891-79F784F5A7AB}" destId="{32E2905C-FD96-4761-8C03-552229D46A2B}" srcOrd="11" destOrd="0" presId="urn:microsoft.com/office/officeart/2005/8/layout/vList2"/>
    <dgm:cxn modelId="{E350088E-342A-473C-AC53-A673CBC8E1C6}" type="presParOf" srcId="{6A7A1C4F-780B-44FD-8891-79F784F5A7AB}" destId="{8A670E83-A4AD-4175-A94B-D375DB96B635}" srcOrd="12" destOrd="0" presId="urn:microsoft.com/office/officeart/2005/8/layout/vList2"/>
    <dgm:cxn modelId="{EC73E2F7-888B-4F91-BE0A-2039F8FF3664}" type="presParOf" srcId="{6A7A1C4F-780B-44FD-8891-79F784F5A7AB}" destId="{217365F1-4BE1-4BEC-8E9B-3CC0809B7113}" srcOrd="13" destOrd="0" presId="urn:microsoft.com/office/officeart/2005/8/layout/vList2"/>
    <dgm:cxn modelId="{5A87710C-2BB9-4220-A1FE-7F17E9913BA1}" type="presParOf" srcId="{6A7A1C4F-780B-44FD-8891-79F784F5A7AB}" destId="{FC9F006B-5B9D-4837-B55D-AB61A7B296D7}" srcOrd="14" destOrd="0" presId="urn:microsoft.com/office/officeart/2005/8/layout/vList2"/>
    <dgm:cxn modelId="{7C5754E2-4160-4426-AA45-C077124C7F5D}" type="presParOf" srcId="{6A7A1C4F-780B-44FD-8891-79F784F5A7AB}" destId="{956A8C3B-8C92-4CAE-9D4D-5A7F765B19FA}" srcOrd="15" destOrd="0" presId="urn:microsoft.com/office/officeart/2005/8/layout/vList2"/>
    <dgm:cxn modelId="{60C6A3CE-AD49-4D2D-A48D-C27EAD010ADE}" type="presParOf" srcId="{6A7A1C4F-780B-44FD-8891-79F784F5A7AB}" destId="{997E03A0-45CF-4B0C-BE9A-D18369452E6E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52CC7533-53D7-4EFA-B82B-E97197715CCE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E491F298-777D-4F3B-96D7-E0483AEBF4F7}">
      <dgm:prSet custT="1"/>
      <dgm:spPr>
        <a:solidFill>
          <a:srgbClr val="B7F1FF"/>
        </a:solidFill>
      </dgm:spPr>
      <dgm:t>
        <a:bodyPr/>
        <a:lstStyle/>
        <a:p>
          <a:pPr rtl="0"/>
          <a:r>
            <a:rPr lang="ru-RU" sz="1400" b="1" dirty="0">
              <a:solidFill>
                <a:srgbClr val="002060"/>
              </a:solidFill>
              <a:latin typeface="Montserrat" panose="00000500000000000000" pitchFamily="2" charset="-52"/>
            </a:rPr>
            <a:t>Литературное направление, которое входит в другое, более широкое литературное направление – модернизм. </a:t>
          </a:r>
          <a:endParaRPr lang="ru-RU" sz="1400" dirty="0">
            <a:solidFill>
              <a:srgbClr val="002060"/>
            </a:solidFill>
            <a:latin typeface="Montserrat" panose="00000500000000000000" pitchFamily="2" charset="-52"/>
          </a:endParaRPr>
        </a:p>
      </dgm:t>
    </dgm:pt>
    <dgm:pt modelId="{EE192F5D-57B3-4BE8-BCC9-04B36710E6BE}" type="parTrans" cxnId="{B5429105-E6B1-4CC8-A021-FE045EF47B3B}">
      <dgm:prSet/>
      <dgm:spPr/>
      <dgm:t>
        <a:bodyPr/>
        <a:lstStyle/>
        <a:p>
          <a:endParaRPr lang="ru-RU"/>
        </a:p>
      </dgm:t>
    </dgm:pt>
    <dgm:pt modelId="{EC5C1062-A9E1-43AD-910F-705A80DEBB5D}" type="sibTrans" cxnId="{B5429105-E6B1-4CC8-A021-FE045EF47B3B}">
      <dgm:prSet/>
      <dgm:spPr/>
      <dgm:t>
        <a:bodyPr/>
        <a:lstStyle/>
        <a:p>
          <a:endParaRPr lang="ru-RU"/>
        </a:p>
      </dgm:t>
    </dgm:pt>
    <dgm:pt modelId="{C7F47743-974F-46B3-8024-67AA7F676D1E}">
      <dgm:prSet custT="1"/>
      <dgm:spPr/>
      <dgm:t>
        <a:bodyPr/>
        <a:lstStyle/>
        <a:p>
          <a:pPr rtl="0"/>
          <a:r>
            <a:rPr lang="ru-RU" sz="1400" b="1">
              <a:solidFill>
                <a:srgbClr val="002060"/>
              </a:solidFill>
              <a:latin typeface="Montserrat" panose="00000500000000000000" pitchFamily="2" charset="-52"/>
            </a:rPr>
            <a:t>От французского «symbole» - …</a:t>
          </a:r>
          <a:endParaRPr lang="ru-RU" sz="1400" dirty="0">
            <a:solidFill>
              <a:srgbClr val="002060"/>
            </a:solidFill>
            <a:latin typeface="Montserrat" panose="00000500000000000000" pitchFamily="2" charset="-52"/>
          </a:endParaRPr>
        </a:p>
      </dgm:t>
    </dgm:pt>
    <dgm:pt modelId="{4EEF4EAA-34FA-4CAB-9B7F-EF1F78996144}" type="parTrans" cxnId="{91DC0A38-8D5B-405D-A1CF-1C68A48496D3}">
      <dgm:prSet/>
      <dgm:spPr/>
      <dgm:t>
        <a:bodyPr/>
        <a:lstStyle/>
        <a:p>
          <a:endParaRPr lang="ru-RU"/>
        </a:p>
      </dgm:t>
    </dgm:pt>
    <dgm:pt modelId="{2CD40FD3-3742-4407-B7E4-0ED19381E2B9}" type="sibTrans" cxnId="{91DC0A38-8D5B-405D-A1CF-1C68A48496D3}">
      <dgm:prSet/>
      <dgm:spPr/>
      <dgm:t>
        <a:bodyPr/>
        <a:lstStyle/>
        <a:p>
          <a:endParaRPr lang="ru-RU"/>
        </a:p>
      </dgm:t>
    </dgm:pt>
    <dgm:pt modelId="{F1D81A26-8F25-4138-A051-33808E87CDBF}">
      <dgm:prSet custT="1"/>
      <dgm:spPr>
        <a:solidFill>
          <a:srgbClr val="10D0BC"/>
        </a:solidFill>
      </dgm:spPr>
      <dgm:t>
        <a:bodyPr/>
        <a:lstStyle/>
        <a:p>
          <a:pPr rtl="0"/>
          <a:r>
            <a:rPr lang="ru-RU" sz="1400" b="1">
              <a:solidFill>
                <a:srgbClr val="002060"/>
              </a:solidFill>
              <a:latin typeface="Montserrat" panose="00000500000000000000" pitchFamily="2" charset="-52"/>
            </a:rPr>
            <a:t>Возникает во Франции в 1870-е годы, в России – …</a:t>
          </a:r>
          <a:endParaRPr lang="ru-RU" sz="1400" dirty="0">
            <a:solidFill>
              <a:srgbClr val="002060"/>
            </a:solidFill>
            <a:latin typeface="Montserrat" panose="00000500000000000000" pitchFamily="2" charset="-52"/>
          </a:endParaRPr>
        </a:p>
      </dgm:t>
    </dgm:pt>
    <dgm:pt modelId="{60953CDA-2666-414B-B7DA-673C0432E0B7}" type="parTrans" cxnId="{1CC39571-98DE-4F84-AFB4-E3C5260BAB7F}">
      <dgm:prSet/>
      <dgm:spPr/>
      <dgm:t>
        <a:bodyPr/>
        <a:lstStyle/>
        <a:p>
          <a:endParaRPr lang="ru-RU"/>
        </a:p>
      </dgm:t>
    </dgm:pt>
    <dgm:pt modelId="{A06DAA9D-254E-4EC2-BC0F-CA4F294DD7DF}" type="sibTrans" cxnId="{1CC39571-98DE-4F84-AFB4-E3C5260BAB7F}">
      <dgm:prSet/>
      <dgm:spPr/>
      <dgm:t>
        <a:bodyPr/>
        <a:lstStyle/>
        <a:p>
          <a:endParaRPr lang="ru-RU"/>
        </a:p>
      </dgm:t>
    </dgm:pt>
    <dgm:pt modelId="{CDE3DF10-BDFB-490C-A884-06821E83079D}">
      <dgm:prSet custT="1"/>
      <dgm:spPr>
        <a:solidFill>
          <a:srgbClr val="B0E6CC"/>
        </a:solidFill>
      </dgm:spPr>
      <dgm:t>
        <a:bodyPr/>
        <a:lstStyle/>
        <a:p>
          <a:pPr rtl="0"/>
          <a:r>
            <a:rPr lang="ru-RU" sz="1400" b="1">
              <a:solidFill>
                <a:srgbClr val="002060"/>
              </a:solidFill>
              <a:latin typeface="Montserrat" panose="00000500000000000000" pitchFamily="2" charset="-52"/>
            </a:rPr>
            <a:t>Символизм – </a:t>
          </a:r>
          <a:endParaRPr lang="ru-RU" sz="1400" dirty="0">
            <a:solidFill>
              <a:srgbClr val="002060"/>
            </a:solidFill>
            <a:latin typeface="Montserrat" panose="00000500000000000000" pitchFamily="2" charset="-52"/>
          </a:endParaRPr>
        </a:p>
      </dgm:t>
    </dgm:pt>
    <dgm:pt modelId="{07F610D2-1646-4CF9-A8B6-25583EFD6B43}" type="parTrans" cxnId="{986E355E-1CF3-4002-A6B1-4C3F11E08585}">
      <dgm:prSet/>
      <dgm:spPr/>
      <dgm:t>
        <a:bodyPr/>
        <a:lstStyle/>
        <a:p>
          <a:endParaRPr lang="ru-RU"/>
        </a:p>
      </dgm:t>
    </dgm:pt>
    <dgm:pt modelId="{A3DCE11B-750C-483B-8198-CDD84F48B952}" type="sibTrans" cxnId="{986E355E-1CF3-4002-A6B1-4C3F11E08585}">
      <dgm:prSet/>
      <dgm:spPr/>
      <dgm:t>
        <a:bodyPr/>
        <a:lstStyle/>
        <a:p>
          <a:endParaRPr lang="ru-RU"/>
        </a:p>
      </dgm:t>
    </dgm:pt>
    <dgm:pt modelId="{50B10F39-F42C-4F98-BD64-EB1D99A149D6}">
      <dgm:prSet custT="1"/>
      <dgm:spPr>
        <a:solidFill>
          <a:srgbClr val="B7F1FF"/>
        </a:solidFill>
      </dgm:spPr>
      <dgm:t>
        <a:bodyPr/>
        <a:lstStyle/>
        <a:p>
          <a:pPr rtl="0"/>
          <a:r>
            <a:rPr lang="ru-RU" sz="1400" b="1">
              <a:solidFill>
                <a:srgbClr val="002060"/>
              </a:solidFill>
              <a:latin typeface="Montserrat" panose="00000500000000000000" pitchFamily="2" charset="-52"/>
            </a:rPr>
            <a:t>Представители: </a:t>
          </a:r>
          <a:endParaRPr lang="ru-RU" sz="1400" dirty="0">
            <a:solidFill>
              <a:srgbClr val="002060"/>
            </a:solidFill>
            <a:latin typeface="Montserrat" panose="00000500000000000000" pitchFamily="2" charset="-52"/>
          </a:endParaRPr>
        </a:p>
      </dgm:t>
    </dgm:pt>
    <dgm:pt modelId="{C47A59B0-54F6-40A0-8B1C-62C30025D475}" type="parTrans" cxnId="{BF2693BD-5A32-4C5E-AF66-00AEFF911D9A}">
      <dgm:prSet/>
      <dgm:spPr/>
      <dgm:t>
        <a:bodyPr/>
        <a:lstStyle/>
        <a:p>
          <a:endParaRPr lang="ru-RU"/>
        </a:p>
      </dgm:t>
    </dgm:pt>
    <dgm:pt modelId="{4FE658B3-0555-4FE1-96D2-AE20DFE236AA}" type="sibTrans" cxnId="{BF2693BD-5A32-4C5E-AF66-00AEFF911D9A}">
      <dgm:prSet/>
      <dgm:spPr/>
      <dgm:t>
        <a:bodyPr/>
        <a:lstStyle/>
        <a:p>
          <a:endParaRPr lang="ru-RU"/>
        </a:p>
      </dgm:t>
    </dgm:pt>
    <dgm:pt modelId="{0F4ACE86-A1D2-4191-B919-A02D48C55F14}" type="pres">
      <dgm:prSet presAssocID="{52CC7533-53D7-4EFA-B82B-E97197715CCE}" presName="linear" presStyleCnt="0">
        <dgm:presLayoutVars>
          <dgm:animLvl val="lvl"/>
          <dgm:resizeHandles val="exact"/>
        </dgm:presLayoutVars>
      </dgm:prSet>
      <dgm:spPr/>
    </dgm:pt>
    <dgm:pt modelId="{C9C98118-A3E5-44C8-81C6-5E0346E30A75}" type="pres">
      <dgm:prSet presAssocID="{E491F298-777D-4F3B-96D7-E0483AEBF4F7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9B6F036-92E9-4AB8-BC60-69FC946AEEB4}" type="pres">
      <dgm:prSet presAssocID="{EC5C1062-A9E1-43AD-910F-705A80DEBB5D}" presName="spacer" presStyleCnt="0"/>
      <dgm:spPr/>
    </dgm:pt>
    <dgm:pt modelId="{CBCDA260-8015-47F3-B1CD-AA035D5649C3}" type="pres">
      <dgm:prSet presAssocID="{C7F47743-974F-46B3-8024-67AA7F676D1E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4BD26012-A42F-464B-8019-C479D053E78E}" type="pres">
      <dgm:prSet presAssocID="{2CD40FD3-3742-4407-B7E4-0ED19381E2B9}" presName="spacer" presStyleCnt="0"/>
      <dgm:spPr/>
    </dgm:pt>
    <dgm:pt modelId="{B6CB322D-976D-4DDD-96B3-4EA04AA49E47}" type="pres">
      <dgm:prSet presAssocID="{F1D81A26-8F25-4138-A051-33808E87CDBF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07F328E-9812-4DAB-A579-462D5136A30F}" type="pres">
      <dgm:prSet presAssocID="{A06DAA9D-254E-4EC2-BC0F-CA4F294DD7DF}" presName="spacer" presStyleCnt="0"/>
      <dgm:spPr/>
    </dgm:pt>
    <dgm:pt modelId="{20E60757-3D61-4021-955E-CC4A80D3F587}" type="pres">
      <dgm:prSet presAssocID="{CDE3DF10-BDFB-490C-A884-06821E83079D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01150520-D8B2-4434-BB73-BEFD97184820}" type="pres">
      <dgm:prSet presAssocID="{A3DCE11B-750C-483B-8198-CDD84F48B952}" presName="spacer" presStyleCnt="0"/>
      <dgm:spPr/>
    </dgm:pt>
    <dgm:pt modelId="{71C851E7-B6BB-4539-94AE-BF495F3DE625}" type="pres">
      <dgm:prSet presAssocID="{50B10F39-F42C-4F98-BD64-EB1D99A149D6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B5429105-E6B1-4CC8-A021-FE045EF47B3B}" srcId="{52CC7533-53D7-4EFA-B82B-E97197715CCE}" destId="{E491F298-777D-4F3B-96D7-E0483AEBF4F7}" srcOrd="0" destOrd="0" parTransId="{EE192F5D-57B3-4BE8-BCC9-04B36710E6BE}" sibTransId="{EC5C1062-A9E1-43AD-910F-705A80DEBB5D}"/>
    <dgm:cxn modelId="{B3B7A71D-9E2C-44DF-95C9-7558720014E2}" type="presOf" srcId="{CDE3DF10-BDFB-490C-A884-06821E83079D}" destId="{20E60757-3D61-4021-955E-CC4A80D3F587}" srcOrd="0" destOrd="0" presId="urn:microsoft.com/office/officeart/2005/8/layout/vList2"/>
    <dgm:cxn modelId="{752D1827-D168-4545-8D76-8A9EA45EB68E}" type="presOf" srcId="{F1D81A26-8F25-4138-A051-33808E87CDBF}" destId="{B6CB322D-976D-4DDD-96B3-4EA04AA49E47}" srcOrd="0" destOrd="0" presId="urn:microsoft.com/office/officeart/2005/8/layout/vList2"/>
    <dgm:cxn modelId="{91DC0A38-8D5B-405D-A1CF-1C68A48496D3}" srcId="{52CC7533-53D7-4EFA-B82B-E97197715CCE}" destId="{C7F47743-974F-46B3-8024-67AA7F676D1E}" srcOrd="1" destOrd="0" parTransId="{4EEF4EAA-34FA-4CAB-9B7F-EF1F78996144}" sibTransId="{2CD40FD3-3742-4407-B7E4-0ED19381E2B9}"/>
    <dgm:cxn modelId="{986E355E-1CF3-4002-A6B1-4C3F11E08585}" srcId="{52CC7533-53D7-4EFA-B82B-E97197715CCE}" destId="{CDE3DF10-BDFB-490C-A884-06821E83079D}" srcOrd="3" destOrd="0" parTransId="{07F610D2-1646-4CF9-A8B6-25583EFD6B43}" sibTransId="{A3DCE11B-750C-483B-8198-CDD84F48B952}"/>
    <dgm:cxn modelId="{2CA4CF6A-DBA5-4D7C-99B1-C13F5268D487}" type="presOf" srcId="{52CC7533-53D7-4EFA-B82B-E97197715CCE}" destId="{0F4ACE86-A1D2-4191-B919-A02D48C55F14}" srcOrd="0" destOrd="0" presId="urn:microsoft.com/office/officeart/2005/8/layout/vList2"/>
    <dgm:cxn modelId="{1CC39571-98DE-4F84-AFB4-E3C5260BAB7F}" srcId="{52CC7533-53D7-4EFA-B82B-E97197715CCE}" destId="{F1D81A26-8F25-4138-A051-33808E87CDBF}" srcOrd="2" destOrd="0" parTransId="{60953CDA-2666-414B-B7DA-673C0432E0B7}" sibTransId="{A06DAA9D-254E-4EC2-BC0F-CA4F294DD7DF}"/>
    <dgm:cxn modelId="{FCBD2795-2CD9-44BE-97D9-15E8236142EB}" type="presOf" srcId="{50B10F39-F42C-4F98-BD64-EB1D99A149D6}" destId="{71C851E7-B6BB-4539-94AE-BF495F3DE625}" srcOrd="0" destOrd="0" presId="urn:microsoft.com/office/officeart/2005/8/layout/vList2"/>
    <dgm:cxn modelId="{BF2693BD-5A32-4C5E-AF66-00AEFF911D9A}" srcId="{52CC7533-53D7-4EFA-B82B-E97197715CCE}" destId="{50B10F39-F42C-4F98-BD64-EB1D99A149D6}" srcOrd="4" destOrd="0" parTransId="{C47A59B0-54F6-40A0-8B1C-62C30025D475}" sibTransId="{4FE658B3-0555-4FE1-96D2-AE20DFE236AA}"/>
    <dgm:cxn modelId="{06FDFBE6-17DE-4103-A00B-33CF555AFC22}" type="presOf" srcId="{E491F298-777D-4F3B-96D7-E0483AEBF4F7}" destId="{C9C98118-A3E5-44C8-81C6-5E0346E30A75}" srcOrd="0" destOrd="0" presId="urn:microsoft.com/office/officeart/2005/8/layout/vList2"/>
    <dgm:cxn modelId="{C0AD44EF-2208-49EC-B43E-0B1B3812626C}" type="presOf" srcId="{C7F47743-974F-46B3-8024-67AA7F676D1E}" destId="{CBCDA260-8015-47F3-B1CD-AA035D5649C3}" srcOrd="0" destOrd="0" presId="urn:microsoft.com/office/officeart/2005/8/layout/vList2"/>
    <dgm:cxn modelId="{4BC6137B-1774-47E9-BB26-9196DE9F23F1}" type="presParOf" srcId="{0F4ACE86-A1D2-4191-B919-A02D48C55F14}" destId="{C9C98118-A3E5-44C8-81C6-5E0346E30A75}" srcOrd="0" destOrd="0" presId="urn:microsoft.com/office/officeart/2005/8/layout/vList2"/>
    <dgm:cxn modelId="{4015409F-BA84-49C5-AAC2-0DE72713F5C2}" type="presParOf" srcId="{0F4ACE86-A1D2-4191-B919-A02D48C55F14}" destId="{89B6F036-92E9-4AB8-BC60-69FC946AEEB4}" srcOrd="1" destOrd="0" presId="urn:microsoft.com/office/officeart/2005/8/layout/vList2"/>
    <dgm:cxn modelId="{608D771D-853C-40D9-B1C0-20F1F8B6DBB8}" type="presParOf" srcId="{0F4ACE86-A1D2-4191-B919-A02D48C55F14}" destId="{CBCDA260-8015-47F3-B1CD-AA035D5649C3}" srcOrd="2" destOrd="0" presId="urn:microsoft.com/office/officeart/2005/8/layout/vList2"/>
    <dgm:cxn modelId="{78C42311-180B-4E34-A1B5-DF7DEE341257}" type="presParOf" srcId="{0F4ACE86-A1D2-4191-B919-A02D48C55F14}" destId="{4BD26012-A42F-464B-8019-C479D053E78E}" srcOrd="3" destOrd="0" presId="urn:microsoft.com/office/officeart/2005/8/layout/vList2"/>
    <dgm:cxn modelId="{6DD29D93-EF75-4124-BE74-C5319F28BC51}" type="presParOf" srcId="{0F4ACE86-A1D2-4191-B919-A02D48C55F14}" destId="{B6CB322D-976D-4DDD-96B3-4EA04AA49E47}" srcOrd="4" destOrd="0" presId="urn:microsoft.com/office/officeart/2005/8/layout/vList2"/>
    <dgm:cxn modelId="{EEF2DB85-2DF8-4FB7-8A48-1759C1E9B3F5}" type="presParOf" srcId="{0F4ACE86-A1D2-4191-B919-A02D48C55F14}" destId="{E07F328E-9812-4DAB-A579-462D5136A30F}" srcOrd="5" destOrd="0" presId="urn:microsoft.com/office/officeart/2005/8/layout/vList2"/>
    <dgm:cxn modelId="{0665BBD4-2EB2-4D16-A192-17CFDFDDD247}" type="presParOf" srcId="{0F4ACE86-A1D2-4191-B919-A02D48C55F14}" destId="{20E60757-3D61-4021-955E-CC4A80D3F587}" srcOrd="6" destOrd="0" presId="urn:microsoft.com/office/officeart/2005/8/layout/vList2"/>
    <dgm:cxn modelId="{D3ED37AE-D43E-4948-BCD9-BF4E64E234D6}" type="presParOf" srcId="{0F4ACE86-A1D2-4191-B919-A02D48C55F14}" destId="{01150520-D8B2-4434-BB73-BEFD97184820}" srcOrd="7" destOrd="0" presId="urn:microsoft.com/office/officeart/2005/8/layout/vList2"/>
    <dgm:cxn modelId="{EDDD6ACA-4C41-4CC8-A82B-64951A814776}" type="presParOf" srcId="{0F4ACE86-A1D2-4191-B919-A02D48C55F14}" destId="{71C851E7-B6BB-4539-94AE-BF495F3DE625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B0CC046E-C1A4-4070-A418-121C2B20C8BF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8F19EF49-5710-44B7-9CFF-D33A626E6651}">
      <dgm:prSet custT="1"/>
      <dgm:spPr>
        <a:noFill/>
        <a:ln w="28575">
          <a:solidFill>
            <a:srgbClr val="10D0BC"/>
          </a:solidFill>
        </a:ln>
      </dgm:spPr>
      <dgm:t>
        <a:bodyPr/>
        <a:lstStyle/>
        <a:p>
          <a:pPr rtl="0"/>
          <a:endParaRPr lang="ru-RU" sz="1400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3718E141-B005-4C5B-AC9E-2D59190966AD}" type="parTrans" cxnId="{331E4062-7BC5-4436-804C-807A4DF4972A}">
      <dgm:prSet/>
      <dgm:spPr/>
      <dgm:t>
        <a:bodyPr/>
        <a:lstStyle/>
        <a:p>
          <a:endParaRPr lang="ru-RU"/>
        </a:p>
      </dgm:t>
    </dgm:pt>
    <dgm:pt modelId="{E548A4A4-C189-4297-BFA3-516CEA6D0F12}" type="sibTrans" cxnId="{331E4062-7BC5-4436-804C-807A4DF4972A}">
      <dgm:prSet/>
      <dgm:spPr/>
      <dgm:t>
        <a:bodyPr/>
        <a:lstStyle/>
        <a:p>
          <a:endParaRPr lang="ru-RU"/>
        </a:p>
      </dgm:t>
    </dgm:pt>
    <dgm:pt modelId="{9904C0C5-13FD-46BA-8EDB-1056CE17C0BF}">
      <dgm:prSet custT="1"/>
      <dgm:spPr>
        <a:noFill/>
        <a:ln w="28575">
          <a:solidFill>
            <a:srgbClr val="10D0BC"/>
          </a:solidFill>
        </a:ln>
      </dgm:spPr>
      <dgm:t>
        <a:bodyPr/>
        <a:lstStyle/>
        <a:p>
          <a:pPr rtl="0"/>
          <a:endParaRPr lang="ru-RU" sz="1400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B326306C-43F1-4B1B-88C5-FF7B8DCEE738}" type="parTrans" cxnId="{33954D56-F3FC-4275-9B82-8168BF93053D}">
      <dgm:prSet/>
      <dgm:spPr/>
      <dgm:t>
        <a:bodyPr/>
        <a:lstStyle/>
        <a:p>
          <a:endParaRPr lang="ru-RU"/>
        </a:p>
      </dgm:t>
    </dgm:pt>
    <dgm:pt modelId="{E622B8BE-ABCE-47A4-AE58-1B568B168A41}" type="sibTrans" cxnId="{33954D56-F3FC-4275-9B82-8168BF93053D}">
      <dgm:prSet/>
      <dgm:spPr/>
      <dgm:t>
        <a:bodyPr/>
        <a:lstStyle/>
        <a:p>
          <a:endParaRPr lang="ru-RU"/>
        </a:p>
      </dgm:t>
    </dgm:pt>
    <dgm:pt modelId="{30550F31-E356-402A-8DDA-6BF52FD3D9A6}">
      <dgm:prSet custT="1"/>
      <dgm:spPr>
        <a:noFill/>
        <a:ln w="28575">
          <a:solidFill>
            <a:srgbClr val="10D0BC"/>
          </a:solidFill>
        </a:ln>
      </dgm:spPr>
      <dgm:t>
        <a:bodyPr/>
        <a:lstStyle/>
        <a:p>
          <a:pPr rtl="0"/>
          <a:endParaRPr lang="ru-RU" sz="1400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9E3102CA-3D04-461B-A56B-14A5FE64CEB3}" type="parTrans" cxnId="{87A014E2-5F14-4D88-B661-A8B89521DBC4}">
      <dgm:prSet/>
      <dgm:spPr/>
      <dgm:t>
        <a:bodyPr/>
        <a:lstStyle/>
        <a:p>
          <a:endParaRPr lang="ru-RU"/>
        </a:p>
      </dgm:t>
    </dgm:pt>
    <dgm:pt modelId="{088D6BA4-E61E-4A24-B173-F5616E7290B9}" type="sibTrans" cxnId="{87A014E2-5F14-4D88-B661-A8B89521DBC4}">
      <dgm:prSet/>
      <dgm:spPr/>
      <dgm:t>
        <a:bodyPr/>
        <a:lstStyle/>
        <a:p>
          <a:endParaRPr lang="ru-RU"/>
        </a:p>
      </dgm:t>
    </dgm:pt>
    <dgm:pt modelId="{CB89FF41-512E-4BDC-9929-446E8669B601}">
      <dgm:prSet custT="1"/>
      <dgm:spPr>
        <a:noFill/>
        <a:ln w="28575">
          <a:solidFill>
            <a:srgbClr val="10D0BC"/>
          </a:solidFill>
        </a:ln>
      </dgm:spPr>
      <dgm:t>
        <a:bodyPr/>
        <a:lstStyle/>
        <a:p>
          <a:pPr rtl="0"/>
          <a:r>
            <a:rPr lang="ru-RU" sz="1400" b="1" dirty="0">
              <a:solidFill>
                <a:srgbClr val="008080"/>
              </a:solidFill>
              <a:latin typeface="Montserrat" panose="00000500000000000000" pitchFamily="2" charset="-52"/>
            </a:rPr>
            <a:t>Роль искусства исключительна;</a:t>
          </a:r>
        </a:p>
      </dgm:t>
    </dgm:pt>
    <dgm:pt modelId="{51280259-6031-486B-8AA7-56DFF7DA33F9}" type="parTrans" cxnId="{3F72192B-2FE1-4DA7-9C59-D0D788C8A3DA}">
      <dgm:prSet/>
      <dgm:spPr/>
      <dgm:t>
        <a:bodyPr/>
        <a:lstStyle/>
        <a:p>
          <a:endParaRPr lang="ru-RU"/>
        </a:p>
      </dgm:t>
    </dgm:pt>
    <dgm:pt modelId="{A47FE8E1-0C24-4656-8F5B-FABFBB17AB92}" type="sibTrans" cxnId="{3F72192B-2FE1-4DA7-9C59-D0D788C8A3DA}">
      <dgm:prSet/>
      <dgm:spPr/>
      <dgm:t>
        <a:bodyPr/>
        <a:lstStyle/>
        <a:p>
          <a:endParaRPr lang="ru-RU"/>
        </a:p>
      </dgm:t>
    </dgm:pt>
    <dgm:pt modelId="{02A3339F-DFC0-4BED-ADE5-619F7C326214}">
      <dgm:prSet custT="1"/>
      <dgm:spPr>
        <a:noFill/>
        <a:ln w="28575">
          <a:solidFill>
            <a:srgbClr val="10D0BC"/>
          </a:solidFill>
        </a:ln>
      </dgm:spPr>
      <dgm:t>
        <a:bodyPr/>
        <a:lstStyle/>
        <a:p>
          <a:pPr rtl="0"/>
          <a:endParaRPr lang="ru-RU" sz="1400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97061B0F-8FF7-4E9E-BA36-EED2A4FE84B6}" type="parTrans" cxnId="{4BC09FDC-DE8A-4BB3-8117-01BACE16062F}">
      <dgm:prSet/>
      <dgm:spPr/>
      <dgm:t>
        <a:bodyPr/>
        <a:lstStyle/>
        <a:p>
          <a:endParaRPr lang="ru-RU"/>
        </a:p>
      </dgm:t>
    </dgm:pt>
    <dgm:pt modelId="{2ED2A808-6894-4EC5-85D9-2F5A550E2EBA}" type="sibTrans" cxnId="{4BC09FDC-DE8A-4BB3-8117-01BACE16062F}">
      <dgm:prSet/>
      <dgm:spPr/>
      <dgm:t>
        <a:bodyPr/>
        <a:lstStyle/>
        <a:p>
          <a:endParaRPr lang="ru-RU"/>
        </a:p>
      </dgm:t>
    </dgm:pt>
    <dgm:pt modelId="{8EA684A0-F222-47D5-8A15-E1419F794F6D}">
      <dgm:prSet custT="1"/>
      <dgm:spPr>
        <a:noFill/>
        <a:ln w="28575">
          <a:solidFill>
            <a:srgbClr val="10D0BC"/>
          </a:solidFill>
        </a:ln>
      </dgm:spPr>
      <dgm:t>
        <a:bodyPr/>
        <a:lstStyle/>
        <a:p>
          <a:pPr rtl="0"/>
          <a:r>
            <a:rPr lang="ru-RU" sz="1400" b="1" dirty="0">
              <a:solidFill>
                <a:srgbClr val="008080"/>
              </a:solidFill>
              <a:latin typeface="Montserrat" panose="00000500000000000000" pitchFamily="2" charset="-52"/>
            </a:rPr>
            <a:t>Ставка на сотворчество, произведение – творческий акт и автора, и читателя. </a:t>
          </a:r>
        </a:p>
      </dgm:t>
    </dgm:pt>
    <dgm:pt modelId="{FF540E66-5F8A-4482-97C7-6CD30ECB6BCB}" type="parTrans" cxnId="{207ED6FE-0B8A-4C50-AD63-DB4256C4AC5B}">
      <dgm:prSet/>
      <dgm:spPr/>
      <dgm:t>
        <a:bodyPr/>
        <a:lstStyle/>
        <a:p>
          <a:endParaRPr lang="ru-RU"/>
        </a:p>
      </dgm:t>
    </dgm:pt>
    <dgm:pt modelId="{82D1EF1B-5CED-4B76-824F-EFC4450E5466}" type="sibTrans" cxnId="{207ED6FE-0B8A-4C50-AD63-DB4256C4AC5B}">
      <dgm:prSet/>
      <dgm:spPr/>
      <dgm:t>
        <a:bodyPr/>
        <a:lstStyle/>
        <a:p>
          <a:endParaRPr lang="ru-RU"/>
        </a:p>
      </dgm:t>
    </dgm:pt>
    <dgm:pt modelId="{E7A13BFE-5345-4529-B389-71AB5E8AEC78}" type="pres">
      <dgm:prSet presAssocID="{B0CC046E-C1A4-4070-A418-121C2B20C8BF}" presName="linear" presStyleCnt="0">
        <dgm:presLayoutVars>
          <dgm:animLvl val="lvl"/>
          <dgm:resizeHandles val="exact"/>
        </dgm:presLayoutVars>
      </dgm:prSet>
      <dgm:spPr/>
    </dgm:pt>
    <dgm:pt modelId="{67D61C48-3731-47DF-8B23-C6E534B0D7A9}" type="pres">
      <dgm:prSet presAssocID="{8F19EF49-5710-44B7-9CFF-D33A626E6651}" presName="parentText" presStyleLbl="node1" presStyleIdx="0" presStyleCnt="6" custLinFactY="12501" custLinFactNeighborY="100000">
        <dgm:presLayoutVars>
          <dgm:chMax val="0"/>
          <dgm:bulletEnabled val="1"/>
        </dgm:presLayoutVars>
      </dgm:prSet>
      <dgm:spPr/>
    </dgm:pt>
    <dgm:pt modelId="{0BE72084-1CEC-49A3-9082-F4B9F2766A0B}" type="pres">
      <dgm:prSet presAssocID="{E548A4A4-C189-4297-BFA3-516CEA6D0F12}" presName="spacer" presStyleCnt="0"/>
      <dgm:spPr/>
    </dgm:pt>
    <dgm:pt modelId="{D86D569F-8F23-4A86-BFC9-B7EAFD46DAC4}" type="pres">
      <dgm:prSet presAssocID="{9904C0C5-13FD-46BA-8EDB-1056CE17C0BF}" presName="parentText" presStyleLbl="node1" presStyleIdx="1" presStyleCnt="6" custLinFactY="12501" custLinFactNeighborY="100000">
        <dgm:presLayoutVars>
          <dgm:chMax val="0"/>
          <dgm:bulletEnabled val="1"/>
        </dgm:presLayoutVars>
      </dgm:prSet>
      <dgm:spPr/>
    </dgm:pt>
    <dgm:pt modelId="{84265606-92A0-43F8-B14F-DF2FB65315D3}" type="pres">
      <dgm:prSet presAssocID="{E622B8BE-ABCE-47A4-AE58-1B568B168A41}" presName="spacer" presStyleCnt="0"/>
      <dgm:spPr/>
    </dgm:pt>
    <dgm:pt modelId="{6D8646FA-B98C-4D1B-874B-CA3DB56CBD74}" type="pres">
      <dgm:prSet presAssocID="{30550F31-E356-402A-8DDA-6BF52FD3D9A6}" presName="parentText" presStyleLbl="node1" presStyleIdx="2" presStyleCnt="6" custLinFactY="12501" custLinFactNeighborY="100000">
        <dgm:presLayoutVars>
          <dgm:chMax val="0"/>
          <dgm:bulletEnabled val="1"/>
        </dgm:presLayoutVars>
      </dgm:prSet>
      <dgm:spPr/>
    </dgm:pt>
    <dgm:pt modelId="{2BFC0445-1D81-4753-9A3D-79FB358DBC86}" type="pres">
      <dgm:prSet presAssocID="{088D6BA4-E61E-4A24-B173-F5616E7290B9}" presName="spacer" presStyleCnt="0"/>
      <dgm:spPr/>
    </dgm:pt>
    <dgm:pt modelId="{D080D9A3-EAA2-453B-A781-9E311E1BE282}" type="pres">
      <dgm:prSet presAssocID="{CB89FF41-512E-4BDC-9929-446E8669B601}" presName="parentText" presStyleLbl="node1" presStyleIdx="3" presStyleCnt="6" custLinFactY="4520" custLinFactNeighborY="100000">
        <dgm:presLayoutVars>
          <dgm:chMax val="0"/>
          <dgm:bulletEnabled val="1"/>
        </dgm:presLayoutVars>
      </dgm:prSet>
      <dgm:spPr/>
    </dgm:pt>
    <dgm:pt modelId="{0B0993C1-D38A-4F09-AA8A-E803B2B6A772}" type="pres">
      <dgm:prSet presAssocID="{A47FE8E1-0C24-4656-8F5B-FABFBB17AB92}" presName="spacer" presStyleCnt="0"/>
      <dgm:spPr/>
    </dgm:pt>
    <dgm:pt modelId="{DEE10DFA-29C5-4EB3-92D7-B167ABDB4284}" type="pres">
      <dgm:prSet presAssocID="{02A3339F-DFC0-4BED-ADE5-619F7C326214}" presName="parentText" presStyleLbl="node1" presStyleIdx="4" presStyleCnt="6" custLinFactY="8447" custLinFactNeighborY="100000">
        <dgm:presLayoutVars>
          <dgm:chMax val="0"/>
          <dgm:bulletEnabled val="1"/>
        </dgm:presLayoutVars>
      </dgm:prSet>
      <dgm:spPr/>
    </dgm:pt>
    <dgm:pt modelId="{2E149A55-B25D-4E34-B18D-D54302B7EDD4}" type="pres">
      <dgm:prSet presAssocID="{2ED2A808-6894-4EC5-85D9-2F5A550E2EBA}" presName="spacer" presStyleCnt="0"/>
      <dgm:spPr/>
    </dgm:pt>
    <dgm:pt modelId="{0C05B965-A7B7-495A-91E1-5DB59FDCD539}" type="pres">
      <dgm:prSet presAssocID="{8EA684A0-F222-47D5-8A15-E1419F794F6D}" presName="parentText" presStyleLbl="node1" presStyleIdx="5" presStyleCnt="6" custLinFactY="22222" custLinFactNeighborX="-537" custLinFactNeighborY="100000">
        <dgm:presLayoutVars>
          <dgm:chMax val="0"/>
          <dgm:bulletEnabled val="1"/>
        </dgm:presLayoutVars>
      </dgm:prSet>
      <dgm:spPr/>
    </dgm:pt>
  </dgm:ptLst>
  <dgm:cxnLst>
    <dgm:cxn modelId="{78BA5411-B3E8-40EA-8469-0EF1A64C1D0A}" type="presOf" srcId="{30550F31-E356-402A-8DDA-6BF52FD3D9A6}" destId="{6D8646FA-B98C-4D1B-874B-CA3DB56CBD74}" srcOrd="0" destOrd="0" presId="urn:microsoft.com/office/officeart/2005/8/layout/vList2"/>
    <dgm:cxn modelId="{3F72192B-2FE1-4DA7-9C59-D0D788C8A3DA}" srcId="{B0CC046E-C1A4-4070-A418-121C2B20C8BF}" destId="{CB89FF41-512E-4BDC-9929-446E8669B601}" srcOrd="3" destOrd="0" parTransId="{51280259-6031-486B-8AA7-56DFF7DA33F9}" sibTransId="{A47FE8E1-0C24-4656-8F5B-FABFBB17AB92}"/>
    <dgm:cxn modelId="{331E4062-7BC5-4436-804C-807A4DF4972A}" srcId="{B0CC046E-C1A4-4070-A418-121C2B20C8BF}" destId="{8F19EF49-5710-44B7-9CFF-D33A626E6651}" srcOrd="0" destOrd="0" parTransId="{3718E141-B005-4C5B-AC9E-2D59190966AD}" sibTransId="{E548A4A4-C189-4297-BFA3-516CEA6D0F12}"/>
    <dgm:cxn modelId="{58572348-E763-4A7F-8DA0-111F4F14CFF8}" type="presOf" srcId="{B0CC046E-C1A4-4070-A418-121C2B20C8BF}" destId="{E7A13BFE-5345-4529-B389-71AB5E8AEC78}" srcOrd="0" destOrd="0" presId="urn:microsoft.com/office/officeart/2005/8/layout/vList2"/>
    <dgm:cxn modelId="{33954D56-F3FC-4275-9B82-8168BF93053D}" srcId="{B0CC046E-C1A4-4070-A418-121C2B20C8BF}" destId="{9904C0C5-13FD-46BA-8EDB-1056CE17C0BF}" srcOrd="1" destOrd="0" parTransId="{B326306C-43F1-4B1B-88C5-FF7B8DCEE738}" sibTransId="{E622B8BE-ABCE-47A4-AE58-1B568B168A41}"/>
    <dgm:cxn modelId="{14AF355A-7FE2-40CC-9358-4F026B9E6C20}" type="presOf" srcId="{CB89FF41-512E-4BDC-9929-446E8669B601}" destId="{D080D9A3-EAA2-453B-A781-9E311E1BE282}" srcOrd="0" destOrd="0" presId="urn:microsoft.com/office/officeart/2005/8/layout/vList2"/>
    <dgm:cxn modelId="{1589C98E-0099-4D6C-BB33-FECB32BAD746}" type="presOf" srcId="{8F19EF49-5710-44B7-9CFF-D33A626E6651}" destId="{67D61C48-3731-47DF-8B23-C6E534B0D7A9}" srcOrd="0" destOrd="0" presId="urn:microsoft.com/office/officeart/2005/8/layout/vList2"/>
    <dgm:cxn modelId="{CF9C6997-5A3F-484B-9942-43E54B61A84A}" type="presOf" srcId="{8EA684A0-F222-47D5-8A15-E1419F794F6D}" destId="{0C05B965-A7B7-495A-91E1-5DB59FDCD539}" srcOrd="0" destOrd="0" presId="urn:microsoft.com/office/officeart/2005/8/layout/vList2"/>
    <dgm:cxn modelId="{F434A0D7-5794-47DA-AA97-48C6FEABBC4D}" type="presOf" srcId="{02A3339F-DFC0-4BED-ADE5-619F7C326214}" destId="{DEE10DFA-29C5-4EB3-92D7-B167ABDB4284}" srcOrd="0" destOrd="0" presId="urn:microsoft.com/office/officeart/2005/8/layout/vList2"/>
    <dgm:cxn modelId="{4BC09FDC-DE8A-4BB3-8117-01BACE16062F}" srcId="{B0CC046E-C1A4-4070-A418-121C2B20C8BF}" destId="{02A3339F-DFC0-4BED-ADE5-619F7C326214}" srcOrd="4" destOrd="0" parTransId="{97061B0F-8FF7-4E9E-BA36-EED2A4FE84B6}" sibTransId="{2ED2A808-6894-4EC5-85D9-2F5A550E2EBA}"/>
    <dgm:cxn modelId="{87A014E2-5F14-4D88-B661-A8B89521DBC4}" srcId="{B0CC046E-C1A4-4070-A418-121C2B20C8BF}" destId="{30550F31-E356-402A-8DDA-6BF52FD3D9A6}" srcOrd="2" destOrd="0" parTransId="{9E3102CA-3D04-461B-A56B-14A5FE64CEB3}" sibTransId="{088D6BA4-E61E-4A24-B173-F5616E7290B9}"/>
    <dgm:cxn modelId="{5DB25DE2-A67D-4305-97C1-22C56F03A53E}" type="presOf" srcId="{9904C0C5-13FD-46BA-8EDB-1056CE17C0BF}" destId="{D86D569F-8F23-4A86-BFC9-B7EAFD46DAC4}" srcOrd="0" destOrd="0" presId="urn:microsoft.com/office/officeart/2005/8/layout/vList2"/>
    <dgm:cxn modelId="{207ED6FE-0B8A-4C50-AD63-DB4256C4AC5B}" srcId="{B0CC046E-C1A4-4070-A418-121C2B20C8BF}" destId="{8EA684A0-F222-47D5-8A15-E1419F794F6D}" srcOrd="5" destOrd="0" parTransId="{FF540E66-5F8A-4482-97C7-6CD30ECB6BCB}" sibTransId="{82D1EF1B-5CED-4B76-824F-EFC4450E5466}"/>
    <dgm:cxn modelId="{9176489A-124F-4E3E-B7C8-54DB36AA8586}" type="presParOf" srcId="{E7A13BFE-5345-4529-B389-71AB5E8AEC78}" destId="{67D61C48-3731-47DF-8B23-C6E534B0D7A9}" srcOrd="0" destOrd="0" presId="urn:microsoft.com/office/officeart/2005/8/layout/vList2"/>
    <dgm:cxn modelId="{91546501-C065-4F67-84FC-E751CD21A78C}" type="presParOf" srcId="{E7A13BFE-5345-4529-B389-71AB5E8AEC78}" destId="{0BE72084-1CEC-49A3-9082-F4B9F2766A0B}" srcOrd="1" destOrd="0" presId="urn:microsoft.com/office/officeart/2005/8/layout/vList2"/>
    <dgm:cxn modelId="{A97E0AC9-5DBF-4277-8C68-B4A9663D8E17}" type="presParOf" srcId="{E7A13BFE-5345-4529-B389-71AB5E8AEC78}" destId="{D86D569F-8F23-4A86-BFC9-B7EAFD46DAC4}" srcOrd="2" destOrd="0" presId="urn:microsoft.com/office/officeart/2005/8/layout/vList2"/>
    <dgm:cxn modelId="{B0393F9A-E0B3-4351-8BAD-8020696705C2}" type="presParOf" srcId="{E7A13BFE-5345-4529-B389-71AB5E8AEC78}" destId="{84265606-92A0-43F8-B14F-DF2FB65315D3}" srcOrd="3" destOrd="0" presId="urn:microsoft.com/office/officeart/2005/8/layout/vList2"/>
    <dgm:cxn modelId="{FD8A404C-A090-4307-8D44-C6BF302C7253}" type="presParOf" srcId="{E7A13BFE-5345-4529-B389-71AB5E8AEC78}" destId="{6D8646FA-B98C-4D1B-874B-CA3DB56CBD74}" srcOrd="4" destOrd="0" presId="urn:microsoft.com/office/officeart/2005/8/layout/vList2"/>
    <dgm:cxn modelId="{91573AFC-0869-4C09-980D-2F4538002E89}" type="presParOf" srcId="{E7A13BFE-5345-4529-B389-71AB5E8AEC78}" destId="{2BFC0445-1D81-4753-9A3D-79FB358DBC86}" srcOrd="5" destOrd="0" presId="urn:microsoft.com/office/officeart/2005/8/layout/vList2"/>
    <dgm:cxn modelId="{D081551C-6840-40D0-A0AB-83C14723D11D}" type="presParOf" srcId="{E7A13BFE-5345-4529-B389-71AB5E8AEC78}" destId="{D080D9A3-EAA2-453B-A781-9E311E1BE282}" srcOrd="6" destOrd="0" presId="urn:microsoft.com/office/officeart/2005/8/layout/vList2"/>
    <dgm:cxn modelId="{4C8D0A67-4402-4842-B579-221985C3FE4B}" type="presParOf" srcId="{E7A13BFE-5345-4529-B389-71AB5E8AEC78}" destId="{0B0993C1-D38A-4F09-AA8A-E803B2B6A772}" srcOrd="7" destOrd="0" presId="urn:microsoft.com/office/officeart/2005/8/layout/vList2"/>
    <dgm:cxn modelId="{1C27BEC3-816F-4209-90F4-9142F9EDFCC8}" type="presParOf" srcId="{E7A13BFE-5345-4529-B389-71AB5E8AEC78}" destId="{DEE10DFA-29C5-4EB3-92D7-B167ABDB4284}" srcOrd="8" destOrd="0" presId="urn:microsoft.com/office/officeart/2005/8/layout/vList2"/>
    <dgm:cxn modelId="{4C690DA5-F958-4323-8175-7D562B3BFB24}" type="presParOf" srcId="{E7A13BFE-5345-4529-B389-71AB5E8AEC78}" destId="{2E149A55-B25D-4E34-B18D-D54302B7EDD4}" srcOrd="9" destOrd="0" presId="urn:microsoft.com/office/officeart/2005/8/layout/vList2"/>
    <dgm:cxn modelId="{02D5643F-C06D-4803-8232-D76F04B73959}" type="presParOf" srcId="{E7A13BFE-5345-4529-B389-71AB5E8AEC78}" destId="{0C05B965-A7B7-495A-91E1-5DB59FDCD539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0B4C0738-5D91-4E84-A8BD-2B27A43B4ECE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B6FDEDF3-A3B6-4ECF-BFB9-BE69FEB7F600}">
      <dgm:prSet custT="1"/>
      <dgm:spPr>
        <a:solidFill>
          <a:srgbClr val="B7F1FF"/>
        </a:solidFill>
      </dgm:spPr>
      <dgm:t>
        <a:bodyPr/>
        <a:lstStyle/>
        <a:p>
          <a:pPr rtl="0"/>
          <a:r>
            <a:rPr lang="ru-RU" sz="1400" b="1">
              <a:solidFill>
                <a:srgbClr val="008080"/>
              </a:solidFill>
              <a:latin typeface="Montserrat" panose="00000500000000000000" pitchFamily="2" charset="-52"/>
            </a:rPr>
            <a:t>Течение и поэтическая группа (1910-1920), … </a:t>
          </a:r>
        </a:p>
        <a:p>
          <a:pPr rtl="0"/>
          <a:endParaRPr lang="ru-RU" sz="1400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6220E3E3-0220-4497-A762-62302A167D70}" type="parTrans" cxnId="{1BDBDEB9-91CB-4727-B76F-846AADB0D3D4}">
      <dgm:prSet/>
      <dgm:spPr/>
      <dgm:t>
        <a:bodyPr/>
        <a:lstStyle/>
        <a:p>
          <a:endParaRPr lang="ru-RU"/>
        </a:p>
      </dgm:t>
    </dgm:pt>
    <dgm:pt modelId="{22298E75-A6DE-4E16-9015-FC85B27F2C42}" type="sibTrans" cxnId="{1BDBDEB9-91CB-4727-B76F-846AADB0D3D4}">
      <dgm:prSet/>
      <dgm:spPr/>
      <dgm:t>
        <a:bodyPr/>
        <a:lstStyle/>
        <a:p>
          <a:endParaRPr lang="ru-RU"/>
        </a:p>
      </dgm:t>
    </dgm:pt>
    <dgm:pt modelId="{435B4C0A-1C75-4ED4-923F-39ACC9D6C19A}">
      <dgm:prSet custT="1"/>
      <dgm:spPr>
        <a:solidFill>
          <a:srgbClr val="10D0BC"/>
        </a:solidFill>
      </dgm:spPr>
      <dgm:t>
        <a:bodyPr/>
        <a:lstStyle/>
        <a:p>
          <a:pPr rtl="0"/>
          <a:r>
            <a:rPr lang="ru-RU" sz="1400" b="1">
              <a:solidFill>
                <a:srgbClr val="008080"/>
              </a:solidFill>
              <a:latin typeface="Montserrat" panose="00000500000000000000" pitchFamily="2" charset="-52"/>
            </a:rPr>
            <a:t>Цель творчества – создание образа;</a:t>
          </a:r>
          <a:endParaRPr lang="ru-RU" sz="140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7D30BE31-AC83-4A3A-9BA4-07193B831233}" type="parTrans" cxnId="{CCA4DDB1-1078-4EF6-A92F-7665CA4C6384}">
      <dgm:prSet/>
      <dgm:spPr/>
      <dgm:t>
        <a:bodyPr/>
        <a:lstStyle/>
        <a:p>
          <a:endParaRPr lang="ru-RU"/>
        </a:p>
      </dgm:t>
    </dgm:pt>
    <dgm:pt modelId="{F5585AC8-8E13-4A05-A021-BECF7DE87753}" type="sibTrans" cxnId="{CCA4DDB1-1078-4EF6-A92F-7665CA4C6384}">
      <dgm:prSet/>
      <dgm:spPr/>
      <dgm:t>
        <a:bodyPr/>
        <a:lstStyle/>
        <a:p>
          <a:endParaRPr lang="ru-RU"/>
        </a:p>
      </dgm:t>
    </dgm:pt>
    <dgm:pt modelId="{F3DA5AF9-2EE8-4D6D-BEE4-1BB85264957C}">
      <dgm:prSet custT="1"/>
      <dgm:spPr>
        <a:solidFill>
          <a:srgbClr val="D1FBF7"/>
        </a:solidFill>
      </dgm:spPr>
      <dgm:t>
        <a:bodyPr/>
        <a:lstStyle/>
        <a:p>
          <a:pPr rtl="0"/>
          <a:r>
            <a:rPr lang="ru-RU" sz="1400" b="1">
              <a:solidFill>
                <a:srgbClr val="008080"/>
              </a:solidFill>
              <a:latin typeface="Montserrat" panose="00000500000000000000" pitchFamily="2" charset="-52"/>
            </a:rPr>
            <a:t>Изобразительно средство – </a:t>
          </a:r>
          <a:endParaRPr lang="ru-RU" sz="1400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BA1B37A0-9DC8-4243-A6C9-27230C857F85}" type="parTrans" cxnId="{E4AFEB80-9B56-4CD5-88F0-CAC280E2CB22}">
      <dgm:prSet/>
      <dgm:spPr/>
      <dgm:t>
        <a:bodyPr/>
        <a:lstStyle/>
        <a:p>
          <a:endParaRPr lang="ru-RU"/>
        </a:p>
      </dgm:t>
    </dgm:pt>
    <dgm:pt modelId="{7529E1CC-2BB0-47BC-A603-3C61BF2D3C7A}" type="sibTrans" cxnId="{E4AFEB80-9B56-4CD5-88F0-CAC280E2CB22}">
      <dgm:prSet/>
      <dgm:spPr/>
      <dgm:t>
        <a:bodyPr/>
        <a:lstStyle/>
        <a:p>
          <a:endParaRPr lang="ru-RU"/>
        </a:p>
      </dgm:t>
    </dgm:pt>
    <dgm:pt modelId="{D5A4E85D-9A38-4EC8-A5BA-A45E4F170C0C}">
      <dgm:prSet custT="1"/>
      <dgm:spPr>
        <a:solidFill>
          <a:srgbClr val="B7F1FF"/>
        </a:solidFill>
      </dgm:spPr>
      <dgm:t>
        <a:bodyPr/>
        <a:lstStyle/>
        <a:p>
          <a:pPr rtl="0"/>
          <a:endParaRPr lang="ru-RU" sz="1400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02052851-1653-4475-9965-13345059659C}" type="parTrans" cxnId="{AAB7AE13-2264-4F43-B692-DDE216AE157C}">
      <dgm:prSet/>
      <dgm:spPr/>
      <dgm:t>
        <a:bodyPr/>
        <a:lstStyle/>
        <a:p>
          <a:endParaRPr lang="ru-RU"/>
        </a:p>
      </dgm:t>
    </dgm:pt>
    <dgm:pt modelId="{9D71BA47-3DAF-4FF5-9009-F4687613D668}" type="sibTrans" cxnId="{AAB7AE13-2264-4F43-B692-DDE216AE157C}">
      <dgm:prSet/>
      <dgm:spPr/>
      <dgm:t>
        <a:bodyPr/>
        <a:lstStyle/>
        <a:p>
          <a:endParaRPr lang="ru-RU"/>
        </a:p>
      </dgm:t>
    </dgm:pt>
    <dgm:pt modelId="{4C929AEA-55C5-4693-ABF2-36CEB58027CF}" type="pres">
      <dgm:prSet presAssocID="{0B4C0738-5D91-4E84-A8BD-2B27A43B4ECE}" presName="linear" presStyleCnt="0">
        <dgm:presLayoutVars>
          <dgm:animLvl val="lvl"/>
          <dgm:resizeHandles val="exact"/>
        </dgm:presLayoutVars>
      </dgm:prSet>
      <dgm:spPr/>
    </dgm:pt>
    <dgm:pt modelId="{61397548-3742-40F9-91AD-B3A1D6651424}" type="pres">
      <dgm:prSet presAssocID="{B6FDEDF3-A3B6-4ECF-BFB9-BE69FEB7F60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BDE7E86-D874-4D6F-BBA5-BAE6BFF9F425}" type="pres">
      <dgm:prSet presAssocID="{22298E75-A6DE-4E16-9015-FC85B27F2C42}" presName="spacer" presStyleCnt="0"/>
      <dgm:spPr/>
    </dgm:pt>
    <dgm:pt modelId="{CD48CEC5-BD2B-4C7B-AD01-28B16C694215}" type="pres">
      <dgm:prSet presAssocID="{435B4C0A-1C75-4ED4-923F-39ACC9D6C19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EDA5773-B55F-43D5-8CAB-EA5B3A0D616F}" type="pres">
      <dgm:prSet presAssocID="{F5585AC8-8E13-4A05-A021-BECF7DE87753}" presName="spacer" presStyleCnt="0"/>
      <dgm:spPr/>
    </dgm:pt>
    <dgm:pt modelId="{C328FA06-A2B0-47E8-856B-8DEF2230604F}" type="pres">
      <dgm:prSet presAssocID="{F3DA5AF9-2EE8-4D6D-BEE4-1BB85264957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DAD95D7-5736-4401-AC5C-4671A9824523}" type="pres">
      <dgm:prSet presAssocID="{7529E1CC-2BB0-47BC-A603-3C61BF2D3C7A}" presName="spacer" presStyleCnt="0"/>
      <dgm:spPr/>
    </dgm:pt>
    <dgm:pt modelId="{AB4EF11E-1E71-4D54-86FE-573DBB7B843F}" type="pres">
      <dgm:prSet presAssocID="{D5A4E85D-9A38-4EC8-A5BA-A45E4F170C0C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AAB7AE13-2264-4F43-B692-DDE216AE157C}" srcId="{0B4C0738-5D91-4E84-A8BD-2B27A43B4ECE}" destId="{D5A4E85D-9A38-4EC8-A5BA-A45E4F170C0C}" srcOrd="3" destOrd="0" parTransId="{02052851-1653-4475-9965-13345059659C}" sibTransId="{9D71BA47-3DAF-4FF5-9009-F4687613D668}"/>
    <dgm:cxn modelId="{A8E7172A-DBAC-4E22-B267-7274959105E1}" type="presOf" srcId="{F3DA5AF9-2EE8-4D6D-BEE4-1BB85264957C}" destId="{C328FA06-A2B0-47E8-856B-8DEF2230604F}" srcOrd="0" destOrd="0" presId="urn:microsoft.com/office/officeart/2005/8/layout/vList2"/>
    <dgm:cxn modelId="{E4AFEB80-9B56-4CD5-88F0-CAC280E2CB22}" srcId="{0B4C0738-5D91-4E84-A8BD-2B27A43B4ECE}" destId="{F3DA5AF9-2EE8-4D6D-BEE4-1BB85264957C}" srcOrd="2" destOrd="0" parTransId="{BA1B37A0-9DC8-4243-A6C9-27230C857F85}" sibTransId="{7529E1CC-2BB0-47BC-A603-3C61BF2D3C7A}"/>
    <dgm:cxn modelId="{0556818A-565B-4B6E-AE85-68E05F83F60F}" type="presOf" srcId="{D5A4E85D-9A38-4EC8-A5BA-A45E4F170C0C}" destId="{AB4EF11E-1E71-4D54-86FE-573DBB7B843F}" srcOrd="0" destOrd="0" presId="urn:microsoft.com/office/officeart/2005/8/layout/vList2"/>
    <dgm:cxn modelId="{C3F39896-6F80-4ECE-A130-13E8AC238BC2}" type="presOf" srcId="{B6FDEDF3-A3B6-4ECF-BFB9-BE69FEB7F600}" destId="{61397548-3742-40F9-91AD-B3A1D6651424}" srcOrd="0" destOrd="0" presId="urn:microsoft.com/office/officeart/2005/8/layout/vList2"/>
    <dgm:cxn modelId="{CCA4DDB1-1078-4EF6-A92F-7665CA4C6384}" srcId="{0B4C0738-5D91-4E84-A8BD-2B27A43B4ECE}" destId="{435B4C0A-1C75-4ED4-923F-39ACC9D6C19A}" srcOrd="1" destOrd="0" parTransId="{7D30BE31-AC83-4A3A-9BA4-07193B831233}" sibTransId="{F5585AC8-8E13-4A05-A021-BECF7DE87753}"/>
    <dgm:cxn modelId="{1BDBDEB9-91CB-4727-B76F-846AADB0D3D4}" srcId="{0B4C0738-5D91-4E84-A8BD-2B27A43B4ECE}" destId="{B6FDEDF3-A3B6-4ECF-BFB9-BE69FEB7F600}" srcOrd="0" destOrd="0" parTransId="{6220E3E3-0220-4497-A762-62302A167D70}" sibTransId="{22298E75-A6DE-4E16-9015-FC85B27F2C42}"/>
    <dgm:cxn modelId="{D5175EDD-9E6E-42DF-8C13-5FF6D5E23EE7}" type="presOf" srcId="{0B4C0738-5D91-4E84-A8BD-2B27A43B4ECE}" destId="{4C929AEA-55C5-4693-ABF2-36CEB58027CF}" srcOrd="0" destOrd="0" presId="urn:microsoft.com/office/officeart/2005/8/layout/vList2"/>
    <dgm:cxn modelId="{EEFB4FF5-5104-4D70-9707-970BC9F14B51}" type="presOf" srcId="{435B4C0A-1C75-4ED4-923F-39ACC9D6C19A}" destId="{CD48CEC5-BD2B-4C7B-AD01-28B16C694215}" srcOrd="0" destOrd="0" presId="urn:microsoft.com/office/officeart/2005/8/layout/vList2"/>
    <dgm:cxn modelId="{9F50F985-3456-4476-A74B-60315EF86A7D}" type="presParOf" srcId="{4C929AEA-55C5-4693-ABF2-36CEB58027CF}" destId="{61397548-3742-40F9-91AD-B3A1D6651424}" srcOrd="0" destOrd="0" presId="urn:microsoft.com/office/officeart/2005/8/layout/vList2"/>
    <dgm:cxn modelId="{1B249C96-CD0A-4AD8-B3E4-AD22D1AC07D6}" type="presParOf" srcId="{4C929AEA-55C5-4693-ABF2-36CEB58027CF}" destId="{CBDE7E86-D874-4D6F-BBA5-BAE6BFF9F425}" srcOrd="1" destOrd="0" presId="urn:microsoft.com/office/officeart/2005/8/layout/vList2"/>
    <dgm:cxn modelId="{C1C55DC9-F0AA-465B-BE85-8844275AEDB4}" type="presParOf" srcId="{4C929AEA-55C5-4693-ABF2-36CEB58027CF}" destId="{CD48CEC5-BD2B-4C7B-AD01-28B16C694215}" srcOrd="2" destOrd="0" presId="urn:microsoft.com/office/officeart/2005/8/layout/vList2"/>
    <dgm:cxn modelId="{75CBCAA3-1D2E-4EA7-B138-F20ACCE47D85}" type="presParOf" srcId="{4C929AEA-55C5-4693-ABF2-36CEB58027CF}" destId="{8EDA5773-B55F-43D5-8CAB-EA5B3A0D616F}" srcOrd="3" destOrd="0" presId="urn:microsoft.com/office/officeart/2005/8/layout/vList2"/>
    <dgm:cxn modelId="{56E97938-5E8C-4847-849A-349DB841601B}" type="presParOf" srcId="{4C929AEA-55C5-4693-ABF2-36CEB58027CF}" destId="{C328FA06-A2B0-47E8-856B-8DEF2230604F}" srcOrd="4" destOrd="0" presId="urn:microsoft.com/office/officeart/2005/8/layout/vList2"/>
    <dgm:cxn modelId="{1D2CC4DD-8F77-42ED-A798-5D2E4E0E2096}" type="presParOf" srcId="{4C929AEA-55C5-4693-ABF2-36CEB58027CF}" destId="{2DAD95D7-5736-4401-AC5C-4671A9824523}" srcOrd="5" destOrd="0" presId="urn:microsoft.com/office/officeart/2005/8/layout/vList2"/>
    <dgm:cxn modelId="{13D67BBE-986A-42FD-BC31-8C8F1F7C0541}" type="presParOf" srcId="{4C929AEA-55C5-4693-ABF2-36CEB58027CF}" destId="{AB4EF11E-1E71-4D54-86FE-573DBB7B843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CE529B94-0062-42A9-928A-536179162D8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EFF07B4-5566-47A9-A406-9FDBBF3914DA}">
      <dgm:prSet custT="1"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r>
            <a:rPr lang="ru-RU" sz="1400" b="1" dirty="0">
              <a:solidFill>
                <a:srgbClr val="008080"/>
              </a:solidFill>
              <a:latin typeface="Montserrat" panose="00000500000000000000" pitchFamily="2" charset="-52"/>
            </a:rPr>
            <a:t>В переводе с греческого «</a:t>
          </a:r>
          <a:r>
            <a:rPr lang="ru-RU" sz="1400" b="1" dirty="0" err="1">
              <a:solidFill>
                <a:srgbClr val="008080"/>
              </a:solidFill>
              <a:latin typeface="Montserrat" panose="00000500000000000000" pitchFamily="2" charset="-52"/>
            </a:rPr>
            <a:t>akme</a:t>
          </a:r>
          <a:r>
            <a:rPr lang="ru-RU" sz="1400" b="1" dirty="0">
              <a:solidFill>
                <a:srgbClr val="008080"/>
              </a:solidFill>
              <a:latin typeface="Montserrat" panose="00000500000000000000" pitchFamily="2" charset="-52"/>
            </a:rPr>
            <a:t>» - вершина, высшая степень чего-либо. </a:t>
          </a:r>
        </a:p>
      </dgm:t>
    </dgm:pt>
    <dgm:pt modelId="{77E70CBF-B64E-45EC-840A-FC4AC068843D}" type="parTrans" cxnId="{8ED14B07-3C17-423E-9309-C2812EB7033C}">
      <dgm:prSet/>
      <dgm:spPr/>
      <dgm:t>
        <a:bodyPr/>
        <a:lstStyle/>
        <a:p>
          <a:endParaRPr lang="ru-RU"/>
        </a:p>
      </dgm:t>
    </dgm:pt>
    <dgm:pt modelId="{F395E869-BBE2-465E-9D02-4950C0600EDB}" type="sibTrans" cxnId="{8ED14B07-3C17-423E-9309-C2812EB7033C}">
      <dgm:prSet/>
      <dgm:spPr/>
      <dgm:t>
        <a:bodyPr/>
        <a:lstStyle/>
        <a:p>
          <a:endParaRPr lang="ru-RU"/>
        </a:p>
      </dgm:t>
    </dgm:pt>
    <dgm:pt modelId="{D9BD8FB3-974C-42AD-BD28-23705F077F68}">
      <dgm:prSet custT="1"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r>
            <a:rPr lang="ru-RU" sz="1400" b="1" dirty="0">
              <a:solidFill>
                <a:srgbClr val="008080"/>
              </a:solidFill>
              <a:latin typeface="Montserrat" panose="00000500000000000000" pitchFamily="2" charset="-52"/>
            </a:rPr>
            <a:t>Время – </a:t>
          </a:r>
        </a:p>
      </dgm:t>
    </dgm:pt>
    <dgm:pt modelId="{72CA0374-0FA5-43C4-9FF6-A21A66326387}" type="parTrans" cxnId="{46D28B87-8A9E-4621-A44B-DE4D4439936F}">
      <dgm:prSet/>
      <dgm:spPr/>
      <dgm:t>
        <a:bodyPr/>
        <a:lstStyle/>
        <a:p>
          <a:endParaRPr lang="ru-RU"/>
        </a:p>
      </dgm:t>
    </dgm:pt>
    <dgm:pt modelId="{86FC27A1-9E5A-42F9-B64A-C4A5E4AF087F}" type="sibTrans" cxnId="{46D28B87-8A9E-4621-A44B-DE4D4439936F}">
      <dgm:prSet/>
      <dgm:spPr/>
      <dgm:t>
        <a:bodyPr/>
        <a:lstStyle/>
        <a:p>
          <a:endParaRPr lang="ru-RU"/>
        </a:p>
      </dgm:t>
    </dgm:pt>
    <dgm:pt modelId="{7295300D-B176-4F28-95FA-A1B3525377ED}">
      <dgm:prSet custT="1"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r>
            <a:rPr lang="ru-RU" sz="1400" b="1" dirty="0">
              <a:solidFill>
                <a:srgbClr val="008080"/>
              </a:solidFill>
              <a:latin typeface="Montserrat" panose="00000500000000000000" pitchFamily="2" charset="-52"/>
            </a:rPr>
            <a:t>Представители:</a:t>
          </a:r>
        </a:p>
      </dgm:t>
    </dgm:pt>
    <dgm:pt modelId="{40CD1BE0-10E6-4168-B028-51306FFDC881}" type="parTrans" cxnId="{33499F80-CC1B-474E-BEB2-C3DAAB6D7645}">
      <dgm:prSet/>
      <dgm:spPr/>
      <dgm:t>
        <a:bodyPr/>
        <a:lstStyle/>
        <a:p>
          <a:endParaRPr lang="ru-RU"/>
        </a:p>
      </dgm:t>
    </dgm:pt>
    <dgm:pt modelId="{DC812D79-5FC4-4211-BDDC-5DF420633D5C}" type="sibTrans" cxnId="{33499F80-CC1B-474E-BEB2-C3DAAB6D7645}">
      <dgm:prSet/>
      <dgm:spPr/>
      <dgm:t>
        <a:bodyPr/>
        <a:lstStyle/>
        <a:p>
          <a:endParaRPr lang="ru-RU"/>
        </a:p>
      </dgm:t>
    </dgm:pt>
    <dgm:pt modelId="{F62DAA42-6717-4E97-ABA6-4A8CBB0AA8F9}">
      <dgm:prSet custT="1"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sz="1400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B5C72550-2215-4139-BE26-E0F2F31E4428}" type="parTrans" cxnId="{6219F23E-612F-44C3-B37F-AE62B37E2E99}">
      <dgm:prSet/>
      <dgm:spPr/>
      <dgm:t>
        <a:bodyPr/>
        <a:lstStyle/>
        <a:p>
          <a:endParaRPr lang="ru-RU"/>
        </a:p>
      </dgm:t>
    </dgm:pt>
    <dgm:pt modelId="{0BCAB964-D716-48F8-ABF8-AB374BFB1BF1}" type="sibTrans" cxnId="{6219F23E-612F-44C3-B37F-AE62B37E2E99}">
      <dgm:prSet/>
      <dgm:spPr/>
      <dgm:t>
        <a:bodyPr/>
        <a:lstStyle/>
        <a:p>
          <a:endParaRPr lang="ru-RU"/>
        </a:p>
      </dgm:t>
    </dgm:pt>
    <dgm:pt modelId="{493143DB-8778-4BED-A314-CC6E20127B59}" type="pres">
      <dgm:prSet presAssocID="{CE529B94-0062-42A9-928A-536179162D89}" presName="linear" presStyleCnt="0">
        <dgm:presLayoutVars>
          <dgm:animLvl val="lvl"/>
          <dgm:resizeHandles val="exact"/>
        </dgm:presLayoutVars>
      </dgm:prSet>
      <dgm:spPr/>
    </dgm:pt>
    <dgm:pt modelId="{C0FD0E34-1027-4517-A989-914976BA58B5}" type="pres">
      <dgm:prSet presAssocID="{CEFF07B4-5566-47A9-A406-9FDBBF3914D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EC70797-6765-4212-895A-F624C581CFBD}" type="pres">
      <dgm:prSet presAssocID="{F395E869-BBE2-465E-9D02-4950C0600EDB}" presName="spacer" presStyleCnt="0"/>
      <dgm:spPr/>
    </dgm:pt>
    <dgm:pt modelId="{06330D5C-8C54-4149-841F-B7DFF72C72C5}" type="pres">
      <dgm:prSet presAssocID="{D9BD8FB3-974C-42AD-BD28-23705F077F6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9251A75-654C-49CC-89B0-50B246046C99}" type="pres">
      <dgm:prSet presAssocID="{86FC27A1-9E5A-42F9-B64A-C4A5E4AF087F}" presName="spacer" presStyleCnt="0"/>
      <dgm:spPr/>
    </dgm:pt>
    <dgm:pt modelId="{E78AF3CB-3C3F-4BBD-B616-991F62E19D91}" type="pres">
      <dgm:prSet presAssocID="{7295300D-B176-4F28-95FA-A1B3525377E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3E83170-69C4-49E6-B6BD-AA059CD615AE}" type="pres">
      <dgm:prSet presAssocID="{DC812D79-5FC4-4211-BDDC-5DF420633D5C}" presName="spacer" presStyleCnt="0"/>
      <dgm:spPr/>
    </dgm:pt>
    <dgm:pt modelId="{324C452A-91A9-46AD-81E5-072BEFC1C2BC}" type="pres">
      <dgm:prSet presAssocID="{F62DAA42-6717-4E97-ABA6-4A8CBB0AA8F9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A2531D03-9B83-40BD-BBEB-C573BB7C4CEC}" type="presOf" srcId="{D9BD8FB3-974C-42AD-BD28-23705F077F68}" destId="{06330D5C-8C54-4149-841F-B7DFF72C72C5}" srcOrd="0" destOrd="0" presId="urn:microsoft.com/office/officeart/2005/8/layout/vList2"/>
    <dgm:cxn modelId="{8ED14B07-3C17-423E-9309-C2812EB7033C}" srcId="{CE529B94-0062-42A9-928A-536179162D89}" destId="{CEFF07B4-5566-47A9-A406-9FDBBF3914DA}" srcOrd="0" destOrd="0" parTransId="{77E70CBF-B64E-45EC-840A-FC4AC068843D}" sibTransId="{F395E869-BBE2-465E-9D02-4950C0600EDB}"/>
    <dgm:cxn modelId="{6219F23E-612F-44C3-B37F-AE62B37E2E99}" srcId="{CE529B94-0062-42A9-928A-536179162D89}" destId="{F62DAA42-6717-4E97-ABA6-4A8CBB0AA8F9}" srcOrd="3" destOrd="0" parTransId="{B5C72550-2215-4139-BE26-E0F2F31E4428}" sibTransId="{0BCAB964-D716-48F8-ABF8-AB374BFB1BF1}"/>
    <dgm:cxn modelId="{690AB55B-6057-417E-A3B5-29E2F4DA915A}" type="presOf" srcId="{7295300D-B176-4F28-95FA-A1B3525377ED}" destId="{E78AF3CB-3C3F-4BBD-B616-991F62E19D91}" srcOrd="0" destOrd="0" presId="urn:microsoft.com/office/officeart/2005/8/layout/vList2"/>
    <dgm:cxn modelId="{33499F80-CC1B-474E-BEB2-C3DAAB6D7645}" srcId="{CE529B94-0062-42A9-928A-536179162D89}" destId="{7295300D-B176-4F28-95FA-A1B3525377ED}" srcOrd="2" destOrd="0" parTransId="{40CD1BE0-10E6-4168-B028-51306FFDC881}" sibTransId="{DC812D79-5FC4-4211-BDDC-5DF420633D5C}"/>
    <dgm:cxn modelId="{46D28B87-8A9E-4621-A44B-DE4D4439936F}" srcId="{CE529B94-0062-42A9-928A-536179162D89}" destId="{D9BD8FB3-974C-42AD-BD28-23705F077F68}" srcOrd="1" destOrd="0" parTransId="{72CA0374-0FA5-43C4-9FF6-A21A66326387}" sibTransId="{86FC27A1-9E5A-42F9-B64A-C4A5E4AF087F}"/>
    <dgm:cxn modelId="{F55F64B4-12DA-411F-8320-565CCA25C638}" type="presOf" srcId="{CE529B94-0062-42A9-928A-536179162D89}" destId="{493143DB-8778-4BED-A314-CC6E20127B59}" srcOrd="0" destOrd="0" presId="urn:microsoft.com/office/officeart/2005/8/layout/vList2"/>
    <dgm:cxn modelId="{DC8F3ECE-2E76-4724-B50A-232CFEB16EBD}" type="presOf" srcId="{CEFF07B4-5566-47A9-A406-9FDBBF3914DA}" destId="{C0FD0E34-1027-4517-A989-914976BA58B5}" srcOrd="0" destOrd="0" presId="urn:microsoft.com/office/officeart/2005/8/layout/vList2"/>
    <dgm:cxn modelId="{B83460FE-3478-461B-9BB2-243E2E168DEA}" type="presOf" srcId="{F62DAA42-6717-4E97-ABA6-4A8CBB0AA8F9}" destId="{324C452A-91A9-46AD-81E5-072BEFC1C2BC}" srcOrd="0" destOrd="0" presId="urn:microsoft.com/office/officeart/2005/8/layout/vList2"/>
    <dgm:cxn modelId="{A65A4900-FA39-4A08-8695-2884A7678C03}" type="presParOf" srcId="{493143DB-8778-4BED-A314-CC6E20127B59}" destId="{C0FD0E34-1027-4517-A989-914976BA58B5}" srcOrd="0" destOrd="0" presId="urn:microsoft.com/office/officeart/2005/8/layout/vList2"/>
    <dgm:cxn modelId="{3AF07E7D-DDEA-407D-A62C-9826F14E9190}" type="presParOf" srcId="{493143DB-8778-4BED-A314-CC6E20127B59}" destId="{3EC70797-6765-4212-895A-F624C581CFBD}" srcOrd="1" destOrd="0" presId="urn:microsoft.com/office/officeart/2005/8/layout/vList2"/>
    <dgm:cxn modelId="{9C072F90-B922-44EF-B000-6852D0D95AAB}" type="presParOf" srcId="{493143DB-8778-4BED-A314-CC6E20127B59}" destId="{06330D5C-8C54-4149-841F-B7DFF72C72C5}" srcOrd="2" destOrd="0" presId="urn:microsoft.com/office/officeart/2005/8/layout/vList2"/>
    <dgm:cxn modelId="{5000C87D-609C-47B2-83D0-0B8379842C10}" type="presParOf" srcId="{493143DB-8778-4BED-A314-CC6E20127B59}" destId="{59251A75-654C-49CC-89B0-50B246046C99}" srcOrd="3" destOrd="0" presId="urn:microsoft.com/office/officeart/2005/8/layout/vList2"/>
    <dgm:cxn modelId="{1663DE38-7908-436D-925D-D6791870BD30}" type="presParOf" srcId="{493143DB-8778-4BED-A314-CC6E20127B59}" destId="{E78AF3CB-3C3F-4BBD-B616-991F62E19D91}" srcOrd="4" destOrd="0" presId="urn:microsoft.com/office/officeart/2005/8/layout/vList2"/>
    <dgm:cxn modelId="{2AD4AAF9-7F49-4E10-93E9-931ACF708237}" type="presParOf" srcId="{493143DB-8778-4BED-A314-CC6E20127B59}" destId="{43E83170-69C4-49E6-B6BD-AA059CD615AE}" srcOrd="5" destOrd="0" presId="urn:microsoft.com/office/officeart/2005/8/layout/vList2"/>
    <dgm:cxn modelId="{38912790-1197-4F00-932A-AB33B15FEED7}" type="presParOf" srcId="{493143DB-8778-4BED-A314-CC6E20127B59}" destId="{324C452A-91A9-46AD-81E5-072BEFC1C2B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5A515209-B9FC-4E8A-8A89-9E5ABF0D045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8991D97E-61F3-49FA-890F-C93561F04908}">
      <dgm:prSet custT="1"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sz="1400" b="1" dirty="0">
            <a:solidFill>
              <a:srgbClr val="5F5F5F"/>
            </a:solidFill>
            <a:latin typeface="Montserrat" panose="00000500000000000000" pitchFamily="2" charset="-52"/>
          </a:endParaRPr>
        </a:p>
      </dgm:t>
    </dgm:pt>
    <dgm:pt modelId="{0FF86AD0-49BC-433B-B2C5-1D60B3B00216}" type="parTrans" cxnId="{A0FE0886-92CB-4BFC-ADB2-02D3671341F4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82DD458B-6907-4B99-A52E-43A1B1E3DCE5}" type="sibTrans" cxnId="{A0FE0886-92CB-4BFC-ADB2-02D3671341F4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BD5B7E11-1259-4DAD-A377-A34D4DD475A5}">
      <dgm:prSet custT="1"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sz="1400" b="1" dirty="0">
            <a:solidFill>
              <a:srgbClr val="5F5F5F"/>
            </a:solidFill>
            <a:latin typeface="Montserrat" panose="00000500000000000000" pitchFamily="2" charset="-52"/>
          </a:endParaRPr>
        </a:p>
      </dgm:t>
    </dgm:pt>
    <dgm:pt modelId="{7190057E-885E-41A0-8861-BD8B488758F5}" type="parTrans" cxnId="{21FB712D-A605-486C-B9A6-F4EF287BE3C9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24F0CF01-C1EC-4F1E-B311-E3DCC4A3F1E6}" type="sibTrans" cxnId="{21FB712D-A605-486C-B9A6-F4EF287BE3C9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14E11F34-0DA7-42FF-B21D-253D371542FC}">
      <dgm:prSet custT="1"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sz="1400" b="1" dirty="0">
            <a:solidFill>
              <a:srgbClr val="5F5F5F"/>
            </a:solidFill>
            <a:latin typeface="Montserrat" panose="00000500000000000000" pitchFamily="2" charset="-52"/>
          </a:endParaRPr>
        </a:p>
      </dgm:t>
    </dgm:pt>
    <dgm:pt modelId="{BA6A8F71-16E6-492D-90D1-83651C151F97}" type="parTrans" cxnId="{58EDD4C5-EFEC-4B82-91A3-4267C045964C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43F505C3-52E3-4984-8C0A-75EDD512FE43}" type="sibTrans" cxnId="{58EDD4C5-EFEC-4B82-91A3-4267C045964C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60B9CBE3-E8E7-45F6-8760-5039BC3E82F8}">
      <dgm:prSet custT="1"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sz="1400" b="1" dirty="0">
            <a:solidFill>
              <a:srgbClr val="5F5F5F"/>
            </a:solidFill>
            <a:latin typeface="Montserrat" panose="00000500000000000000" pitchFamily="2" charset="-52"/>
          </a:endParaRPr>
        </a:p>
      </dgm:t>
    </dgm:pt>
    <dgm:pt modelId="{A7939A65-8BBF-4947-B006-6ACFCF01A31F}" type="parTrans" cxnId="{A0AE4B01-30A3-44F2-997A-D19CF50D6809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45AE5356-18B1-4850-B4D3-8DA8109F6BB6}" type="sibTrans" cxnId="{A0AE4B01-30A3-44F2-997A-D19CF50D6809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A5128961-F9F0-463C-ACBE-23AA6933E1AB}">
      <dgm:prSet custT="1"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sz="1400" b="1" dirty="0">
            <a:solidFill>
              <a:srgbClr val="5F5F5F"/>
            </a:solidFill>
            <a:latin typeface="Montserrat" panose="00000500000000000000" pitchFamily="2" charset="-52"/>
          </a:endParaRPr>
        </a:p>
      </dgm:t>
    </dgm:pt>
    <dgm:pt modelId="{F0DA7C15-027E-4937-AE77-E03BF3830445}" type="parTrans" cxnId="{6C2AC9D0-ABFE-42E6-A37F-4A1359DF1B53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D9E6BEC4-0C4F-475C-94A5-124B35CA5ED2}" type="sibTrans" cxnId="{6C2AC9D0-ABFE-42E6-A37F-4A1359DF1B53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1988F87D-A89B-434F-B01C-F4DD95994F42}">
      <dgm:prSet custT="1"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sz="1400" b="1" dirty="0">
            <a:solidFill>
              <a:srgbClr val="5F5F5F"/>
            </a:solidFill>
            <a:latin typeface="Montserrat" panose="00000500000000000000" pitchFamily="2" charset="-52"/>
          </a:endParaRPr>
        </a:p>
      </dgm:t>
    </dgm:pt>
    <dgm:pt modelId="{A656F61A-1C41-47B6-806D-AA183D63E870}" type="parTrans" cxnId="{34AA1030-87AF-46BB-9097-0E204781B154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C277CB10-E462-4244-A145-B83F4486D5BB}" type="sibTrans" cxnId="{34AA1030-87AF-46BB-9097-0E204781B154}">
      <dgm:prSet/>
      <dgm:spPr/>
      <dgm:t>
        <a:bodyPr/>
        <a:lstStyle/>
        <a:p>
          <a:endParaRPr lang="ru-RU">
            <a:solidFill>
              <a:srgbClr val="5F5F5F"/>
            </a:solidFill>
          </a:endParaRPr>
        </a:p>
      </dgm:t>
    </dgm:pt>
    <dgm:pt modelId="{1A2BB0C1-30AB-4DB8-989A-17B5AE91595D}" type="pres">
      <dgm:prSet presAssocID="{5A515209-B9FC-4E8A-8A89-9E5ABF0D045E}" presName="linear" presStyleCnt="0">
        <dgm:presLayoutVars>
          <dgm:animLvl val="lvl"/>
          <dgm:resizeHandles val="exact"/>
        </dgm:presLayoutVars>
      </dgm:prSet>
      <dgm:spPr/>
    </dgm:pt>
    <dgm:pt modelId="{766120A6-D25C-492C-81A5-820158B42796}" type="pres">
      <dgm:prSet presAssocID="{8991D97E-61F3-49FA-890F-C93561F04908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6B9B7029-F452-4217-9BBF-FD18B61CB8E0}" type="pres">
      <dgm:prSet presAssocID="{82DD458B-6907-4B99-A52E-43A1B1E3DCE5}" presName="spacer" presStyleCnt="0"/>
      <dgm:spPr/>
    </dgm:pt>
    <dgm:pt modelId="{4033CAE0-4C59-48DC-9EFE-0DE76D8BB82C}" type="pres">
      <dgm:prSet presAssocID="{BD5B7E11-1259-4DAD-A377-A34D4DD475A5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DFDD93AA-3E0A-45B4-82FF-9B0ECB841E87}" type="pres">
      <dgm:prSet presAssocID="{24F0CF01-C1EC-4F1E-B311-E3DCC4A3F1E6}" presName="spacer" presStyleCnt="0"/>
      <dgm:spPr/>
    </dgm:pt>
    <dgm:pt modelId="{2BDC6546-7BA8-420D-AAAB-BED179DFC8BF}" type="pres">
      <dgm:prSet presAssocID="{14E11F34-0DA7-42FF-B21D-253D371542FC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B07DC3D0-C91A-48C5-9E99-4A165D6925CA}" type="pres">
      <dgm:prSet presAssocID="{43F505C3-52E3-4984-8C0A-75EDD512FE43}" presName="spacer" presStyleCnt="0"/>
      <dgm:spPr/>
    </dgm:pt>
    <dgm:pt modelId="{325B5260-D302-4900-96BA-E1E9E909244A}" type="pres">
      <dgm:prSet presAssocID="{60B9CBE3-E8E7-45F6-8760-5039BC3E82F8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47A79481-2364-429D-B6C1-5978CEEF4ABA}" type="pres">
      <dgm:prSet presAssocID="{45AE5356-18B1-4850-B4D3-8DA8109F6BB6}" presName="spacer" presStyleCnt="0"/>
      <dgm:spPr/>
    </dgm:pt>
    <dgm:pt modelId="{2FE0F29D-D6FC-4608-A72A-E4A51687D296}" type="pres">
      <dgm:prSet presAssocID="{A5128961-F9F0-463C-ACBE-23AA6933E1AB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729CE6F9-A03F-46E2-AB78-E64EC5BC0946}" type="pres">
      <dgm:prSet presAssocID="{D9E6BEC4-0C4F-475C-94A5-124B35CA5ED2}" presName="spacer" presStyleCnt="0"/>
      <dgm:spPr/>
    </dgm:pt>
    <dgm:pt modelId="{230956BE-2738-4EA0-84AF-484F0364D514}" type="pres">
      <dgm:prSet presAssocID="{1988F87D-A89B-434F-B01C-F4DD95994F42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A0AE4B01-30A3-44F2-997A-D19CF50D6809}" srcId="{5A515209-B9FC-4E8A-8A89-9E5ABF0D045E}" destId="{60B9CBE3-E8E7-45F6-8760-5039BC3E82F8}" srcOrd="3" destOrd="0" parTransId="{A7939A65-8BBF-4947-B006-6ACFCF01A31F}" sibTransId="{45AE5356-18B1-4850-B4D3-8DA8109F6BB6}"/>
    <dgm:cxn modelId="{21FB712D-A605-486C-B9A6-F4EF287BE3C9}" srcId="{5A515209-B9FC-4E8A-8A89-9E5ABF0D045E}" destId="{BD5B7E11-1259-4DAD-A377-A34D4DD475A5}" srcOrd="1" destOrd="0" parTransId="{7190057E-885E-41A0-8861-BD8B488758F5}" sibTransId="{24F0CF01-C1EC-4F1E-B311-E3DCC4A3F1E6}"/>
    <dgm:cxn modelId="{34AA1030-87AF-46BB-9097-0E204781B154}" srcId="{5A515209-B9FC-4E8A-8A89-9E5ABF0D045E}" destId="{1988F87D-A89B-434F-B01C-F4DD95994F42}" srcOrd="5" destOrd="0" parTransId="{A656F61A-1C41-47B6-806D-AA183D63E870}" sibTransId="{C277CB10-E462-4244-A145-B83F4486D5BB}"/>
    <dgm:cxn modelId="{891AC446-8D17-4EA0-BBC3-9FA2A558A069}" type="presOf" srcId="{5A515209-B9FC-4E8A-8A89-9E5ABF0D045E}" destId="{1A2BB0C1-30AB-4DB8-989A-17B5AE91595D}" srcOrd="0" destOrd="0" presId="urn:microsoft.com/office/officeart/2005/8/layout/vList2"/>
    <dgm:cxn modelId="{8577C35A-617E-4DA5-9ECA-D2A720CEDC5B}" type="presOf" srcId="{BD5B7E11-1259-4DAD-A377-A34D4DD475A5}" destId="{4033CAE0-4C59-48DC-9EFE-0DE76D8BB82C}" srcOrd="0" destOrd="0" presId="urn:microsoft.com/office/officeart/2005/8/layout/vList2"/>
    <dgm:cxn modelId="{A0FE0886-92CB-4BFC-ADB2-02D3671341F4}" srcId="{5A515209-B9FC-4E8A-8A89-9E5ABF0D045E}" destId="{8991D97E-61F3-49FA-890F-C93561F04908}" srcOrd="0" destOrd="0" parTransId="{0FF86AD0-49BC-433B-B2C5-1D60B3B00216}" sibTransId="{82DD458B-6907-4B99-A52E-43A1B1E3DCE5}"/>
    <dgm:cxn modelId="{39514586-F37C-4452-9FCF-A39C61AA79CE}" type="presOf" srcId="{1988F87D-A89B-434F-B01C-F4DD95994F42}" destId="{230956BE-2738-4EA0-84AF-484F0364D514}" srcOrd="0" destOrd="0" presId="urn:microsoft.com/office/officeart/2005/8/layout/vList2"/>
    <dgm:cxn modelId="{9A9009AE-9BEF-44FD-9D61-CF5FFF5CB151}" type="presOf" srcId="{A5128961-F9F0-463C-ACBE-23AA6933E1AB}" destId="{2FE0F29D-D6FC-4608-A72A-E4A51687D296}" srcOrd="0" destOrd="0" presId="urn:microsoft.com/office/officeart/2005/8/layout/vList2"/>
    <dgm:cxn modelId="{5CCD12BE-E823-4D15-BAE3-C2BB1D708B1B}" type="presOf" srcId="{60B9CBE3-E8E7-45F6-8760-5039BC3E82F8}" destId="{325B5260-D302-4900-96BA-E1E9E909244A}" srcOrd="0" destOrd="0" presId="urn:microsoft.com/office/officeart/2005/8/layout/vList2"/>
    <dgm:cxn modelId="{58EDD4C5-EFEC-4B82-91A3-4267C045964C}" srcId="{5A515209-B9FC-4E8A-8A89-9E5ABF0D045E}" destId="{14E11F34-0DA7-42FF-B21D-253D371542FC}" srcOrd="2" destOrd="0" parTransId="{BA6A8F71-16E6-492D-90D1-83651C151F97}" sibTransId="{43F505C3-52E3-4984-8C0A-75EDD512FE43}"/>
    <dgm:cxn modelId="{6C2AC9D0-ABFE-42E6-A37F-4A1359DF1B53}" srcId="{5A515209-B9FC-4E8A-8A89-9E5ABF0D045E}" destId="{A5128961-F9F0-463C-ACBE-23AA6933E1AB}" srcOrd="4" destOrd="0" parTransId="{F0DA7C15-027E-4937-AE77-E03BF3830445}" sibTransId="{D9E6BEC4-0C4F-475C-94A5-124B35CA5ED2}"/>
    <dgm:cxn modelId="{E3008BE0-0D32-4C2C-9089-1122E366DDE2}" type="presOf" srcId="{14E11F34-0DA7-42FF-B21D-253D371542FC}" destId="{2BDC6546-7BA8-420D-AAAB-BED179DFC8BF}" srcOrd="0" destOrd="0" presId="urn:microsoft.com/office/officeart/2005/8/layout/vList2"/>
    <dgm:cxn modelId="{FCF23AF5-0D0B-41DE-AC6F-E1C01814B69D}" type="presOf" srcId="{8991D97E-61F3-49FA-890F-C93561F04908}" destId="{766120A6-D25C-492C-81A5-820158B42796}" srcOrd="0" destOrd="0" presId="urn:microsoft.com/office/officeart/2005/8/layout/vList2"/>
    <dgm:cxn modelId="{43F45A96-A67C-438D-95C8-BC70BEA9729D}" type="presParOf" srcId="{1A2BB0C1-30AB-4DB8-989A-17B5AE91595D}" destId="{766120A6-D25C-492C-81A5-820158B42796}" srcOrd="0" destOrd="0" presId="urn:microsoft.com/office/officeart/2005/8/layout/vList2"/>
    <dgm:cxn modelId="{AA53DE6A-3247-4F0F-9D32-43BDB1D5C815}" type="presParOf" srcId="{1A2BB0C1-30AB-4DB8-989A-17B5AE91595D}" destId="{6B9B7029-F452-4217-9BBF-FD18B61CB8E0}" srcOrd="1" destOrd="0" presId="urn:microsoft.com/office/officeart/2005/8/layout/vList2"/>
    <dgm:cxn modelId="{0460482A-2F1D-4664-A04A-7927CB8ED8F3}" type="presParOf" srcId="{1A2BB0C1-30AB-4DB8-989A-17B5AE91595D}" destId="{4033CAE0-4C59-48DC-9EFE-0DE76D8BB82C}" srcOrd="2" destOrd="0" presId="urn:microsoft.com/office/officeart/2005/8/layout/vList2"/>
    <dgm:cxn modelId="{CF42BFBB-8FF6-4531-91EF-829C06B9B84A}" type="presParOf" srcId="{1A2BB0C1-30AB-4DB8-989A-17B5AE91595D}" destId="{DFDD93AA-3E0A-45B4-82FF-9B0ECB841E87}" srcOrd="3" destOrd="0" presId="urn:microsoft.com/office/officeart/2005/8/layout/vList2"/>
    <dgm:cxn modelId="{350500A6-0B28-4636-9CFA-718E16C1BD5B}" type="presParOf" srcId="{1A2BB0C1-30AB-4DB8-989A-17B5AE91595D}" destId="{2BDC6546-7BA8-420D-AAAB-BED179DFC8BF}" srcOrd="4" destOrd="0" presId="urn:microsoft.com/office/officeart/2005/8/layout/vList2"/>
    <dgm:cxn modelId="{30BDBFFC-7F22-405C-ACA5-4356F3111FC8}" type="presParOf" srcId="{1A2BB0C1-30AB-4DB8-989A-17B5AE91595D}" destId="{B07DC3D0-C91A-48C5-9E99-4A165D6925CA}" srcOrd="5" destOrd="0" presId="urn:microsoft.com/office/officeart/2005/8/layout/vList2"/>
    <dgm:cxn modelId="{A224E4B9-A982-4AB7-A457-58D0D4C3F14D}" type="presParOf" srcId="{1A2BB0C1-30AB-4DB8-989A-17B5AE91595D}" destId="{325B5260-D302-4900-96BA-E1E9E909244A}" srcOrd="6" destOrd="0" presId="urn:microsoft.com/office/officeart/2005/8/layout/vList2"/>
    <dgm:cxn modelId="{442BAC44-8CE3-4F89-82E8-8D2BF29ED4F7}" type="presParOf" srcId="{1A2BB0C1-30AB-4DB8-989A-17B5AE91595D}" destId="{47A79481-2364-429D-B6C1-5978CEEF4ABA}" srcOrd="7" destOrd="0" presId="urn:microsoft.com/office/officeart/2005/8/layout/vList2"/>
    <dgm:cxn modelId="{F7C30538-4EC4-43F8-A1E3-10C0946CD684}" type="presParOf" srcId="{1A2BB0C1-30AB-4DB8-989A-17B5AE91595D}" destId="{2FE0F29D-D6FC-4608-A72A-E4A51687D296}" srcOrd="8" destOrd="0" presId="urn:microsoft.com/office/officeart/2005/8/layout/vList2"/>
    <dgm:cxn modelId="{52AAEBE3-7B26-4BA1-BC04-7DDD824F3AFE}" type="presParOf" srcId="{1A2BB0C1-30AB-4DB8-989A-17B5AE91595D}" destId="{729CE6F9-A03F-46E2-AB78-E64EC5BC0946}" srcOrd="9" destOrd="0" presId="urn:microsoft.com/office/officeart/2005/8/layout/vList2"/>
    <dgm:cxn modelId="{3500BFB4-A3B2-49BF-9188-D546A2B47629}" type="presParOf" srcId="{1A2BB0C1-30AB-4DB8-989A-17B5AE91595D}" destId="{230956BE-2738-4EA0-84AF-484F0364D514}" srcOrd="1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FB9A4C7F-9C6C-4299-A1CE-E985DDBC1194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091343B3-F5CF-4A48-9512-865557A085BB}">
      <dgm:prSet custT="1"/>
      <dgm:spPr>
        <a:solidFill>
          <a:srgbClr val="C9E4FF"/>
        </a:solidFill>
      </dgm:spPr>
      <dgm:t>
        <a:bodyPr/>
        <a:lstStyle/>
        <a:p>
          <a:pPr rtl="0"/>
          <a:r>
            <a:rPr lang="ru-RU" sz="1400" b="1" dirty="0">
              <a:solidFill>
                <a:srgbClr val="008080"/>
              </a:solidFill>
              <a:latin typeface="Montserrat" panose="00000500000000000000" pitchFamily="2" charset="-52"/>
            </a:rPr>
            <a:t>В переводе с латинского «</a:t>
          </a:r>
          <a:r>
            <a:rPr lang="ru-RU" sz="1400" b="1" dirty="0" err="1">
              <a:solidFill>
                <a:srgbClr val="008080"/>
              </a:solidFill>
              <a:latin typeface="Montserrat" panose="00000500000000000000" pitchFamily="2" charset="-52"/>
            </a:rPr>
            <a:t>futurum</a:t>
          </a:r>
          <a:r>
            <a:rPr lang="ru-RU" sz="1400" b="1" dirty="0">
              <a:solidFill>
                <a:srgbClr val="008080"/>
              </a:solidFill>
              <a:latin typeface="Montserrat" panose="00000500000000000000" pitchFamily="2" charset="-52"/>
            </a:rPr>
            <a:t>» – будущее. </a:t>
          </a:r>
        </a:p>
      </dgm:t>
    </dgm:pt>
    <dgm:pt modelId="{F4312885-C59A-4AF8-AED9-1AD88DC227E6}" type="parTrans" cxnId="{D6637C9E-D3C2-4A4A-936B-CE968BBDDFA1}">
      <dgm:prSet/>
      <dgm:spPr/>
      <dgm:t>
        <a:bodyPr/>
        <a:lstStyle/>
        <a:p>
          <a:endParaRPr lang="ru-RU"/>
        </a:p>
      </dgm:t>
    </dgm:pt>
    <dgm:pt modelId="{62BD9F7F-BFEC-4F01-A443-1F904A798CD2}" type="sibTrans" cxnId="{D6637C9E-D3C2-4A4A-936B-CE968BBDDFA1}">
      <dgm:prSet/>
      <dgm:spPr/>
      <dgm:t>
        <a:bodyPr/>
        <a:lstStyle/>
        <a:p>
          <a:endParaRPr lang="ru-RU"/>
        </a:p>
      </dgm:t>
    </dgm:pt>
    <dgm:pt modelId="{CE71B055-EA03-4A13-A47C-5593C1382CE4}">
      <dgm:prSet custT="1"/>
      <dgm:spPr>
        <a:solidFill>
          <a:srgbClr val="B7F1FF"/>
        </a:solidFill>
      </dgm:spPr>
      <dgm:t>
        <a:bodyPr/>
        <a:lstStyle/>
        <a:p>
          <a:pPr rtl="0"/>
          <a:endParaRPr lang="ru-RU" sz="1400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A78A231B-1074-400E-B303-287CD2D21520}" type="parTrans" cxnId="{5FDB7336-BC67-42D8-AEEF-6FC152C21197}">
      <dgm:prSet/>
      <dgm:spPr/>
      <dgm:t>
        <a:bodyPr/>
        <a:lstStyle/>
        <a:p>
          <a:endParaRPr lang="ru-RU"/>
        </a:p>
      </dgm:t>
    </dgm:pt>
    <dgm:pt modelId="{27313753-9F1E-4E0C-967A-F2EE77DB13C4}" type="sibTrans" cxnId="{5FDB7336-BC67-42D8-AEEF-6FC152C21197}">
      <dgm:prSet/>
      <dgm:spPr/>
      <dgm:t>
        <a:bodyPr/>
        <a:lstStyle/>
        <a:p>
          <a:endParaRPr lang="ru-RU"/>
        </a:p>
      </dgm:t>
    </dgm:pt>
    <dgm:pt modelId="{935B828B-1FCA-4F97-83DD-8E422224320A}">
      <dgm:prSet custT="1"/>
      <dgm:spPr>
        <a:solidFill>
          <a:srgbClr val="C9FFFF"/>
        </a:solidFill>
      </dgm:spPr>
      <dgm:t>
        <a:bodyPr/>
        <a:lstStyle/>
        <a:p>
          <a:pPr rtl="0"/>
          <a:r>
            <a:rPr lang="ru-RU" sz="1400" b="1">
              <a:solidFill>
                <a:srgbClr val="008080"/>
              </a:solidFill>
              <a:latin typeface="Montserrat" panose="00000500000000000000" pitchFamily="2" charset="-52"/>
            </a:rPr>
            <a:t>Время – </a:t>
          </a:r>
          <a:endParaRPr lang="ru-RU" sz="1400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4BB1E012-682E-4A00-BFB0-C4A8ADE61CA4}" type="parTrans" cxnId="{D21E83C5-46EB-4D44-A48C-E304C4B7E178}">
      <dgm:prSet/>
      <dgm:spPr/>
      <dgm:t>
        <a:bodyPr/>
        <a:lstStyle/>
        <a:p>
          <a:endParaRPr lang="ru-RU"/>
        </a:p>
      </dgm:t>
    </dgm:pt>
    <dgm:pt modelId="{CB17AF9C-37B0-42A6-886A-7302D5EBBD85}" type="sibTrans" cxnId="{D21E83C5-46EB-4D44-A48C-E304C4B7E178}">
      <dgm:prSet/>
      <dgm:spPr/>
      <dgm:t>
        <a:bodyPr/>
        <a:lstStyle/>
        <a:p>
          <a:endParaRPr lang="ru-RU"/>
        </a:p>
      </dgm:t>
    </dgm:pt>
    <dgm:pt modelId="{76EF55E8-8F50-4605-926A-14BE38288646}">
      <dgm:prSet custT="1"/>
      <dgm:spPr>
        <a:solidFill>
          <a:srgbClr val="B0E6CC"/>
        </a:solidFill>
      </dgm:spPr>
      <dgm:t>
        <a:bodyPr/>
        <a:lstStyle/>
        <a:p>
          <a:pPr rtl="0"/>
          <a:r>
            <a:rPr lang="ru-RU" sz="1400" b="1">
              <a:solidFill>
                <a:srgbClr val="008080"/>
              </a:solidFill>
              <a:latin typeface="Montserrat" panose="00000500000000000000" pitchFamily="2" charset="-52"/>
            </a:rPr>
            <a:t>Представители:</a:t>
          </a:r>
          <a:endParaRPr lang="ru-RU" sz="1400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0CAA172E-455B-40DA-9C79-7A2BE03AEE06}" type="parTrans" cxnId="{806B27EC-DB8C-49BE-9F2F-6C7FF4D94F2E}">
      <dgm:prSet/>
      <dgm:spPr/>
      <dgm:t>
        <a:bodyPr/>
        <a:lstStyle/>
        <a:p>
          <a:endParaRPr lang="ru-RU"/>
        </a:p>
      </dgm:t>
    </dgm:pt>
    <dgm:pt modelId="{FB9E51B5-6247-4759-8333-6E253E0EA4FC}" type="sibTrans" cxnId="{806B27EC-DB8C-49BE-9F2F-6C7FF4D94F2E}">
      <dgm:prSet/>
      <dgm:spPr/>
      <dgm:t>
        <a:bodyPr/>
        <a:lstStyle/>
        <a:p>
          <a:endParaRPr lang="ru-RU"/>
        </a:p>
      </dgm:t>
    </dgm:pt>
    <dgm:pt modelId="{646765F7-932B-4D7B-97A1-5F654AEE3785}" type="pres">
      <dgm:prSet presAssocID="{FB9A4C7F-9C6C-4299-A1CE-E985DDBC1194}" presName="linear" presStyleCnt="0">
        <dgm:presLayoutVars>
          <dgm:animLvl val="lvl"/>
          <dgm:resizeHandles val="exact"/>
        </dgm:presLayoutVars>
      </dgm:prSet>
      <dgm:spPr/>
    </dgm:pt>
    <dgm:pt modelId="{3CAA1BB3-9C0A-49AE-938B-C6E667483401}" type="pres">
      <dgm:prSet presAssocID="{091343B3-F5CF-4A48-9512-865557A085B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4852832-BF78-4CC9-A988-7178DDA0E783}" type="pres">
      <dgm:prSet presAssocID="{62BD9F7F-BFEC-4F01-A443-1F904A798CD2}" presName="spacer" presStyleCnt="0"/>
      <dgm:spPr/>
    </dgm:pt>
    <dgm:pt modelId="{ACE2C394-8F47-4D7B-92B4-F10E7F808DDB}" type="pres">
      <dgm:prSet presAssocID="{CE71B055-EA03-4A13-A47C-5593C1382CE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343EC77-26B1-4472-BFE3-2A65505205AB}" type="pres">
      <dgm:prSet presAssocID="{27313753-9F1E-4E0C-967A-F2EE77DB13C4}" presName="spacer" presStyleCnt="0"/>
      <dgm:spPr/>
    </dgm:pt>
    <dgm:pt modelId="{C1DDC568-B1B4-44EE-9744-6FA973EEB282}" type="pres">
      <dgm:prSet presAssocID="{935B828B-1FCA-4F97-83DD-8E422224320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74A5AB3-2D81-4AD2-94F5-C69AD5344F0C}" type="pres">
      <dgm:prSet presAssocID="{CB17AF9C-37B0-42A6-886A-7302D5EBBD85}" presName="spacer" presStyleCnt="0"/>
      <dgm:spPr/>
    </dgm:pt>
    <dgm:pt modelId="{DE471968-E716-49CA-82C3-0BE767DF6063}" type="pres">
      <dgm:prSet presAssocID="{76EF55E8-8F50-4605-926A-14BE3828864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32ADE15-790D-49B9-9CFF-BD0CBEBBFF81}" type="presOf" srcId="{CE71B055-EA03-4A13-A47C-5593C1382CE4}" destId="{ACE2C394-8F47-4D7B-92B4-F10E7F808DDB}" srcOrd="0" destOrd="0" presId="urn:microsoft.com/office/officeart/2005/8/layout/vList2"/>
    <dgm:cxn modelId="{2173032A-6ED9-42BB-8022-7FF41769A410}" type="presOf" srcId="{76EF55E8-8F50-4605-926A-14BE38288646}" destId="{DE471968-E716-49CA-82C3-0BE767DF6063}" srcOrd="0" destOrd="0" presId="urn:microsoft.com/office/officeart/2005/8/layout/vList2"/>
    <dgm:cxn modelId="{5FDB7336-BC67-42D8-AEEF-6FC152C21197}" srcId="{FB9A4C7F-9C6C-4299-A1CE-E985DDBC1194}" destId="{CE71B055-EA03-4A13-A47C-5593C1382CE4}" srcOrd="1" destOrd="0" parTransId="{A78A231B-1074-400E-B303-287CD2D21520}" sibTransId="{27313753-9F1E-4E0C-967A-F2EE77DB13C4}"/>
    <dgm:cxn modelId="{8C341F65-F10F-489A-8E3C-146492B414D2}" type="presOf" srcId="{FB9A4C7F-9C6C-4299-A1CE-E985DDBC1194}" destId="{646765F7-932B-4D7B-97A1-5F654AEE3785}" srcOrd="0" destOrd="0" presId="urn:microsoft.com/office/officeart/2005/8/layout/vList2"/>
    <dgm:cxn modelId="{300F9946-3FBF-4AD6-B8E5-12004044A102}" type="presOf" srcId="{091343B3-F5CF-4A48-9512-865557A085BB}" destId="{3CAA1BB3-9C0A-49AE-938B-C6E667483401}" srcOrd="0" destOrd="0" presId="urn:microsoft.com/office/officeart/2005/8/layout/vList2"/>
    <dgm:cxn modelId="{D6637C9E-D3C2-4A4A-936B-CE968BBDDFA1}" srcId="{FB9A4C7F-9C6C-4299-A1CE-E985DDBC1194}" destId="{091343B3-F5CF-4A48-9512-865557A085BB}" srcOrd="0" destOrd="0" parTransId="{F4312885-C59A-4AF8-AED9-1AD88DC227E6}" sibTransId="{62BD9F7F-BFEC-4F01-A443-1F904A798CD2}"/>
    <dgm:cxn modelId="{831790AB-5323-49BC-BA96-9D760614BCA3}" type="presOf" srcId="{935B828B-1FCA-4F97-83DD-8E422224320A}" destId="{C1DDC568-B1B4-44EE-9744-6FA973EEB282}" srcOrd="0" destOrd="0" presId="urn:microsoft.com/office/officeart/2005/8/layout/vList2"/>
    <dgm:cxn modelId="{D21E83C5-46EB-4D44-A48C-E304C4B7E178}" srcId="{FB9A4C7F-9C6C-4299-A1CE-E985DDBC1194}" destId="{935B828B-1FCA-4F97-83DD-8E422224320A}" srcOrd="2" destOrd="0" parTransId="{4BB1E012-682E-4A00-BFB0-C4A8ADE61CA4}" sibTransId="{CB17AF9C-37B0-42A6-886A-7302D5EBBD85}"/>
    <dgm:cxn modelId="{806B27EC-DB8C-49BE-9F2F-6C7FF4D94F2E}" srcId="{FB9A4C7F-9C6C-4299-A1CE-E985DDBC1194}" destId="{76EF55E8-8F50-4605-926A-14BE38288646}" srcOrd="3" destOrd="0" parTransId="{0CAA172E-455B-40DA-9C79-7A2BE03AEE06}" sibTransId="{FB9E51B5-6247-4759-8333-6E253E0EA4FC}"/>
    <dgm:cxn modelId="{9FE809B5-A0F5-4AED-A072-F429127FBEC2}" type="presParOf" srcId="{646765F7-932B-4D7B-97A1-5F654AEE3785}" destId="{3CAA1BB3-9C0A-49AE-938B-C6E667483401}" srcOrd="0" destOrd="0" presId="urn:microsoft.com/office/officeart/2005/8/layout/vList2"/>
    <dgm:cxn modelId="{EABC93A5-0736-4D5F-9536-73CF5BA5A03C}" type="presParOf" srcId="{646765F7-932B-4D7B-97A1-5F654AEE3785}" destId="{64852832-BF78-4CC9-A988-7178DDA0E783}" srcOrd="1" destOrd="0" presId="urn:microsoft.com/office/officeart/2005/8/layout/vList2"/>
    <dgm:cxn modelId="{5650C885-37C6-4A61-9750-8098F5369AE4}" type="presParOf" srcId="{646765F7-932B-4D7B-97A1-5F654AEE3785}" destId="{ACE2C394-8F47-4D7B-92B4-F10E7F808DDB}" srcOrd="2" destOrd="0" presId="urn:microsoft.com/office/officeart/2005/8/layout/vList2"/>
    <dgm:cxn modelId="{37BE59C0-0F23-4EA3-B09F-FCE607AD1EF2}" type="presParOf" srcId="{646765F7-932B-4D7B-97A1-5F654AEE3785}" destId="{6343EC77-26B1-4472-BFE3-2A65505205AB}" srcOrd="3" destOrd="0" presId="urn:microsoft.com/office/officeart/2005/8/layout/vList2"/>
    <dgm:cxn modelId="{057DAC60-0181-4D26-AD9E-072A56D6EDB4}" type="presParOf" srcId="{646765F7-932B-4D7B-97A1-5F654AEE3785}" destId="{C1DDC568-B1B4-44EE-9744-6FA973EEB282}" srcOrd="4" destOrd="0" presId="urn:microsoft.com/office/officeart/2005/8/layout/vList2"/>
    <dgm:cxn modelId="{205BD651-ED61-4698-9338-07D151F99CA4}" type="presParOf" srcId="{646765F7-932B-4D7B-97A1-5F654AEE3785}" destId="{874A5AB3-2D81-4AD2-94F5-C69AD5344F0C}" srcOrd="5" destOrd="0" presId="urn:microsoft.com/office/officeart/2005/8/layout/vList2"/>
    <dgm:cxn modelId="{3445A941-9517-49B7-923D-7F0776D4DE64}" type="presParOf" srcId="{646765F7-932B-4D7B-97A1-5F654AEE3785}" destId="{DE471968-E716-49CA-82C3-0BE767DF606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DC0356D3-4381-47DC-A024-58407750D554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8D8F5D46-6DA0-4046-B181-F81599C57F2E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B7A13F06-7469-4D68-B468-AD820071D190}" type="parTrans" cxnId="{CB2203AE-E9DE-4A91-9415-CC536137CA03}">
      <dgm:prSet/>
      <dgm:spPr/>
      <dgm:t>
        <a:bodyPr/>
        <a:lstStyle/>
        <a:p>
          <a:endParaRPr lang="ru-RU">
            <a:solidFill>
              <a:srgbClr val="000066"/>
            </a:solidFill>
          </a:endParaRPr>
        </a:p>
      </dgm:t>
    </dgm:pt>
    <dgm:pt modelId="{649B76A4-79ED-45C6-9898-CB9D0C46FB90}" type="sibTrans" cxnId="{CB2203AE-E9DE-4A91-9415-CC536137CA03}">
      <dgm:prSet/>
      <dgm:spPr/>
      <dgm:t>
        <a:bodyPr/>
        <a:lstStyle/>
        <a:p>
          <a:endParaRPr lang="ru-RU">
            <a:solidFill>
              <a:srgbClr val="000066"/>
            </a:solidFill>
          </a:endParaRPr>
        </a:p>
      </dgm:t>
    </dgm:pt>
    <dgm:pt modelId="{6A915E85-509D-4E10-A8D5-AB611CEE1A18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r>
            <a:rPr lang="ru-RU" b="1" dirty="0">
              <a:solidFill>
                <a:srgbClr val="008080"/>
              </a:solidFill>
              <a:latin typeface="Montserrat" panose="00000500000000000000" pitchFamily="2" charset="-52"/>
            </a:rPr>
            <a:t>Основа – </a:t>
          </a:r>
        </a:p>
      </dgm:t>
    </dgm:pt>
    <dgm:pt modelId="{E5B435C4-AA39-4BA1-BFE2-E137DC13D5C9}" type="parTrans" cxnId="{A349F2AD-B9A9-4F31-9E13-3713E75D7709}">
      <dgm:prSet/>
      <dgm:spPr/>
      <dgm:t>
        <a:bodyPr/>
        <a:lstStyle/>
        <a:p>
          <a:endParaRPr lang="ru-RU">
            <a:solidFill>
              <a:srgbClr val="000066"/>
            </a:solidFill>
          </a:endParaRPr>
        </a:p>
      </dgm:t>
    </dgm:pt>
    <dgm:pt modelId="{EDAE5B8B-79E1-428F-8750-E650EF0F27A2}" type="sibTrans" cxnId="{A349F2AD-B9A9-4F31-9E13-3713E75D7709}">
      <dgm:prSet/>
      <dgm:spPr/>
      <dgm:t>
        <a:bodyPr/>
        <a:lstStyle/>
        <a:p>
          <a:endParaRPr lang="ru-RU">
            <a:solidFill>
              <a:srgbClr val="000066"/>
            </a:solidFill>
          </a:endParaRPr>
        </a:p>
      </dgm:t>
    </dgm:pt>
    <dgm:pt modelId="{CB011128-B0BC-4DE9-8345-6F80BC2E101F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C6FEA0E3-2F13-4EDD-9255-EB20F3CA84F0}" type="parTrans" cxnId="{DBD21F91-6674-4E85-AE38-A698215105E8}">
      <dgm:prSet/>
      <dgm:spPr/>
      <dgm:t>
        <a:bodyPr/>
        <a:lstStyle/>
        <a:p>
          <a:endParaRPr lang="ru-RU">
            <a:solidFill>
              <a:srgbClr val="000066"/>
            </a:solidFill>
          </a:endParaRPr>
        </a:p>
      </dgm:t>
    </dgm:pt>
    <dgm:pt modelId="{1F2897AC-1B40-4127-88DC-0BDCED977252}" type="sibTrans" cxnId="{DBD21F91-6674-4E85-AE38-A698215105E8}">
      <dgm:prSet/>
      <dgm:spPr/>
      <dgm:t>
        <a:bodyPr/>
        <a:lstStyle/>
        <a:p>
          <a:endParaRPr lang="ru-RU">
            <a:solidFill>
              <a:srgbClr val="000066"/>
            </a:solidFill>
          </a:endParaRPr>
        </a:p>
      </dgm:t>
    </dgm:pt>
    <dgm:pt modelId="{3ECF00D6-B63D-4AB7-AD21-CBEAB26BF22B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620646DC-FCA6-4C93-8989-B989E650F52D}" type="parTrans" cxnId="{4FB422F6-19E4-489A-A71B-9B60566EA6FA}">
      <dgm:prSet/>
      <dgm:spPr/>
      <dgm:t>
        <a:bodyPr/>
        <a:lstStyle/>
        <a:p>
          <a:endParaRPr lang="ru-RU">
            <a:solidFill>
              <a:srgbClr val="000066"/>
            </a:solidFill>
          </a:endParaRPr>
        </a:p>
      </dgm:t>
    </dgm:pt>
    <dgm:pt modelId="{7B1085B5-1EE9-4E7D-967C-3E383BF5E768}" type="sibTrans" cxnId="{4FB422F6-19E4-489A-A71B-9B60566EA6FA}">
      <dgm:prSet/>
      <dgm:spPr/>
      <dgm:t>
        <a:bodyPr/>
        <a:lstStyle/>
        <a:p>
          <a:endParaRPr lang="ru-RU">
            <a:solidFill>
              <a:srgbClr val="000066"/>
            </a:solidFill>
          </a:endParaRPr>
        </a:p>
      </dgm:t>
    </dgm:pt>
    <dgm:pt modelId="{CD1F8FD3-FA51-4067-91C9-47DDF858572F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2302C33E-3059-4E71-9F9D-FBCCE7627D89}" type="parTrans" cxnId="{7A80D040-C7D8-4A75-912D-09EC4F698984}">
      <dgm:prSet/>
      <dgm:spPr/>
      <dgm:t>
        <a:bodyPr/>
        <a:lstStyle/>
        <a:p>
          <a:endParaRPr lang="ru-RU">
            <a:solidFill>
              <a:srgbClr val="000066"/>
            </a:solidFill>
          </a:endParaRPr>
        </a:p>
      </dgm:t>
    </dgm:pt>
    <dgm:pt modelId="{22CBC6F9-04FE-4E7F-8942-7319F0FD3D8A}" type="sibTrans" cxnId="{7A80D040-C7D8-4A75-912D-09EC4F698984}">
      <dgm:prSet/>
      <dgm:spPr/>
      <dgm:t>
        <a:bodyPr/>
        <a:lstStyle/>
        <a:p>
          <a:endParaRPr lang="ru-RU">
            <a:solidFill>
              <a:srgbClr val="000066"/>
            </a:solidFill>
          </a:endParaRPr>
        </a:p>
      </dgm:t>
    </dgm:pt>
    <dgm:pt modelId="{1B4DB54F-50F0-4885-9A17-E8B65E90382F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349972CB-1907-4779-A2C4-BC77F01C78E9}" type="parTrans" cxnId="{1B16FFBD-79C2-491E-8503-4ECAC7714C36}">
      <dgm:prSet/>
      <dgm:spPr/>
      <dgm:t>
        <a:bodyPr/>
        <a:lstStyle/>
        <a:p>
          <a:endParaRPr lang="ru-RU">
            <a:solidFill>
              <a:srgbClr val="000066"/>
            </a:solidFill>
          </a:endParaRPr>
        </a:p>
      </dgm:t>
    </dgm:pt>
    <dgm:pt modelId="{655996F2-0799-4450-90E6-93F0EB94329D}" type="sibTrans" cxnId="{1B16FFBD-79C2-491E-8503-4ECAC7714C36}">
      <dgm:prSet/>
      <dgm:spPr/>
      <dgm:t>
        <a:bodyPr/>
        <a:lstStyle/>
        <a:p>
          <a:endParaRPr lang="ru-RU">
            <a:solidFill>
              <a:srgbClr val="000066"/>
            </a:solidFill>
          </a:endParaRPr>
        </a:p>
      </dgm:t>
    </dgm:pt>
    <dgm:pt modelId="{D8F78390-9FDA-4EFA-A8D1-7B35C11F6158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08701EEF-064B-48B2-B985-8A5CB77DBD6A}" type="parTrans" cxnId="{D00DA396-7F13-41D1-B5E6-6F2DE5EF6D0F}">
      <dgm:prSet/>
      <dgm:spPr/>
      <dgm:t>
        <a:bodyPr/>
        <a:lstStyle/>
        <a:p>
          <a:endParaRPr lang="ru-RU">
            <a:solidFill>
              <a:srgbClr val="000066"/>
            </a:solidFill>
          </a:endParaRPr>
        </a:p>
      </dgm:t>
    </dgm:pt>
    <dgm:pt modelId="{A5D729F8-7FF8-49AA-8A54-C0DA479D9E20}" type="sibTrans" cxnId="{D00DA396-7F13-41D1-B5E6-6F2DE5EF6D0F}">
      <dgm:prSet/>
      <dgm:spPr/>
      <dgm:t>
        <a:bodyPr/>
        <a:lstStyle/>
        <a:p>
          <a:endParaRPr lang="ru-RU">
            <a:solidFill>
              <a:srgbClr val="000066"/>
            </a:solidFill>
          </a:endParaRPr>
        </a:p>
      </dgm:t>
    </dgm:pt>
    <dgm:pt modelId="{A44FA209-371A-4E8F-A3E3-337F287AC7B1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9A591F44-AE6B-4082-A58D-319C4932C457}" type="parTrans" cxnId="{82A4F87B-4AF9-48AD-BAB1-8CD2F36B6133}">
      <dgm:prSet/>
      <dgm:spPr/>
      <dgm:t>
        <a:bodyPr/>
        <a:lstStyle/>
        <a:p>
          <a:endParaRPr lang="ru-RU">
            <a:solidFill>
              <a:srgbClr val="000066"/>
            </a:solidFill>
          </a:endParaRPr>
        </a:p>
      </dgm:t>
    </dgm:pt>
    <dgm:pt modelId="{580DFC70-F5D5-4086-8CD0-A1330ED15137}" type="sibTrans" cxnId="{82A4F87B-4AF9-48AD-BAB1-8CD2F36B6133}">
      <dgm:prSet/>
      <dgm:spPr/>
      <dgm:t>
        <a:bodyPr/>
        <a:lstStyle/>
        <a:p>
          <a:endParaRPr lang="ru-RU">
            <a:solidFill>
              <a:srgbClr val="000066"/>
            </a:solidFill>
          </a:endParaRPr>
        </a:p>
      </dgm:t>
    </dgm:pt>
    <dgm:pt modelId="{1797FAB6-FFF0-4DA1-B4A4-AFEC9894B928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B087666A-506C-4895-ABFC-649B22630877}" type="parTrans" cxnId="{43399810-55A2-4A18-9A21-43EA1D97B8C3}">
      <dgm:prSet/>
      <dgm:spPr/>
      <dgm:t>
        <a:bodyPr/>
        <a:lstStyle/>
        <a:p>
          <a:endParaRPr lang="ru-RU">
            <a:solidFill>
              <a:srgbClr val="000066"/>
            </a:solidFill>
          </a:endParaRPr>
        </a:p>
      </dgm:t>
    </dgm:pt>
    <dgm:pt modelId="{31780151-FA2A-4C6D-805A-86F1DFBDEDAB}" type="sibTrans" cxnId="{43399810-55A2-4A18-9A21-43EA1D97B8C3}">
      <dgm:prSet/>
      <dgm:spPr/>
      <dgm:t>
        <a:bodyPr/>
        <a:lstStyle/>
        <a:p>
          <a:endParaRPr lang="ru-RU">
            <a:solidFill>
              <a:srgbClr val="000066"/>
            </a:solidFill>
          </a:endParaRPr>
        </a:p>
      </dgm:t>
    </dgm:pt>
    <dgm:pt modelId="{DBCE0A78-7229-4D25-BD12-F9C09DAFD61C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ABC9F04C-868D-407B-85CF-4EAA58856083}" type="parTrans" cxnId="{5CAA8AE6-6082-4291-86A3-F44232BA3821}">
      <dgm:prSet/>
      <dgm:spPr/>
      <dgm:t>
        <a:bodyPr/>
        <a:lstStyle/>
        <a:p>
          <a:endParaRPr lang="ru-RU">
            <a:solidFill>
              <a:srgbClr val="000066"/>
            </a:solidFill>
          </a:endParaRPr>
        </a:p>
      </dgm:t>
    </dgm:pt>
    <dgm:pt modelId="{6C95154F-1565-4B65-92BB-786DED803273}" type="sibTrans" cxnId="{5CAA8AE6-6082-4291-86A3-F44232BA3821}">
      <dgm:prSet/>
      <dgm:spPr/>
      <dgm:t>
        <a:bodyPr/>
        <a:lstStyle/>
        <a:p>
          <a:endParaRPr lang="ru-RU">
            <a:solidFill>
              <a:srgbClr val="000066"/>
            </a:solidFill>
          </a:endParaRPr>
        </a:p>
      </dgm:t>
    </dgm:pt>
    <dgm:pt modelId="{8D8ECEA4-90FC-47E8-AA72-2EF405426C08}" type="pres">
      <dgm:prSet presAssocID="{DC0356D3-4381-47DC-A024-58407750D554}" presName="linear" presStyleCnt="0">
        <dgm:presLayoutVars>
          <dgm:animLvl val="lvl"/>
          <dgm:resizeHandles val="exact"/>
        </dgm:presLayoutVars>
      </dgm:prSet>
      <dgm:spPr/>
    </dgm:pt>
    <dgm:pt modelId="{862C366F-D871-4BEC-87FC-708CB4022E7A}" type="pres">
      <dgm:prSet presAssocID="{8D8F5D46-6DA0-4046-B181-F81599C57F2E}" presName="parentText" presStyleLbl="node1" presStyleIdx="0" presStyleCnt="10">
        <dgm:presLayoutVars>
          <dgm:chMax val="0"/>
          <dgm:bulletEnabled val="1"/>
        </dgm:presLayoutVars>
      </dgm:prSet>
      <dgm:spPr/>
    </dgm:pt>
    <dgm:pt modelId="{34867183-48BE-4443-A97C-16D25BBA62B0}" type="pres">
      <dgm:prSet presAssocID="{649B76A4-79ED-45C6-9898-CB9D0C46FB90}" presName="spacer" presStyleCnt="0"/>
      <dgm:spPr/>
    </dgm:pt>
    <dgm:pt modelId="{AD5F1F51-AF5F-4C83-9373-64D78AA13E02}" type="pres">
      <dgm:prSet presAssocID="{6A915E85-509D-4E10-A8D5-AB611CEE1A18}" presName="parentText" presStyleLbl="node1" presStyleIdx="1" presStyleCnt="10">
        <dgm:presLayoutVars>
          <dgm:chMax val="0"/>
          <dgm:bulletEnabled val="1"/>
        </dgm:presLayoutVars>
      </dgm:prSet>
      <dgm:spPr/>
    </dgm:pt>
    <dgm:pt modelId="{26843E61-97FE-4A5F-BA4F-B01B3C7A2165}" type="pres">
      <dgm:prSet presAssocID="{EDAE5B8B-79E1-428F-8750-E650EF0F27A2}" presName="spacer" presStyleCnt="0"/>
      <dgm:spPr/>
    </dgm:pt>
    <dgm:pt modelId="{653757F3-AB35-4CFC-9FBD-A86AA0CFAB6B}" type="pres">
      <dgm:prSet presAssocID="{CB011128-B0BC-4DE9-8345-6F80BC2E101F}" presName="parentText" presStyleLbl="node1" presStyleIdx="2" presStyleCnt="10">
        <dgm:presLayoutVars>
          <dgm:chMax val="0"/>
          <dgm:bulletEnabled val="1"/>
        </dgm:presLayoutVars>
      </dgm:prSet>
      <dgm:spPr/>
    </dgm:pt>
    <dgm:pt modelId="{155B73BE-FD2E-40D7-B5A8-C36B37B2A3E2}" type="pres">
      <dgm:prSet presAssocID="{1F2897AC-1B40-4127-88DC-0BDCED977252}" presName="spacer" presStyleCnt="0"/>
      <dgm:spPr/>
    </dgm:pt>
    <dgm:pt modelId="{263D2D6E-C26A-4273-9E79-73CC5A4DF421}" type="pres">
      <dgm:prSet presAssocID="{3ECF00D6-B63D-4AB7-AD21-CBEAB26BF22B}" presName="parentText" presStyleLbl="node1" presStyleIdx="3" presStyleCnt="10">
        <dgm:presLayoutVars>
          <dgm:chMax val="0"/>
          <dgm:bulletEnabled val="1"/>
        </dgm:presLayoutVars>
      </dgm:prSet>
      <dgm:spPr/>
    </dgm:pt>
    <dgm:pt modelId="{78C7FD2B-A778-4F26-9198-A4FCF92020D3}" type="pres">
      <dgm:prSet presAssocID="{7B1085B5-1EE9-4E7D-967C-3E383BF5E768}" presName="spacer" presStyleCnt="0"/>
      <dgm:spPr/>
    </dgm:pt>
    <dgm:pt modelId="{00D295C1-E928-4AC9-90DD-0CF58062FA43}" type="pres">
      <dgm:prSet presAssocID="{CD1F8FD3-FA51-4067-91C9-47DDF858572F}" presName="parentText" presStyleLbl="node1" presStyleIdx="4" presStyleCnt="10">
        <dgm:presLayoutVars>
          <dgm:chMax val="0"/>
          <dgm:bulletEnabled val="1"/>
        </dgm:presLayoutVars>
      </dgm:prSet>
      <dgm:spPr/>
    </dgm:pt>
    <dgm:pt modelId="{FB0592B3-40DD-42D0-AAC4-792961FB30FA}" type="pres">
      <dgm:prSet presAssocID="{22CBC6F9-04FE-4E7F-8942-7319F0FD3D8A}" presName="spacer" presStyleCnt="0"/>
      <dgm:spPr/>
    </dgm:pt>
    <dgm:pt modelId="{016854BB-FB3B-49BA-890A-4409CD108582}" type="pres">
      <dgm:prSet presAssocID="{1B4DB54F-50F0-4885-9A17-E8B65E90382F}" presName="parentText" presStyleLbl="node1" presStyleIdx="5" presStyleCnt="10">
        <dgm:presLayoutVars>
          <dgm:chMax val="0"/>
          <dgm:bulletEnabled val="1"/>
        </dgm:presLayoutVars>
      </dgm:prSet>
      <dgm:spPr/>
    </dgm:pt>
    <dgm:pt modelId="{37078E07-35F6-4B3F-B737-7A1799C36498}" type="pres">
      <dgm:prSet presAssocID="{655996F2-0799-4450-90E6-93F0EB94329D}" presName="spacer" presStyleCnt="0"/>
      <dgm:spPr/>
    </dgm:pt>
    <dgm:pt modelId="{BA2F6BE4-6BA0-4E35-8627-03A46D56AB23}" type="pres">
      <dgm:prSet presAssocID="{D8F78390-9FDA-4EFA-A8D1-7B35C11F6158}" presName="parentText" presStyleLbl="node1" presStyleIdx="6" presStyleCnt="10">
        <dgm:presLayoutVars>
          <dgm:chMax val="0"/>
          <dgm:bulletEnabled val="1"/>
        </dgm:presLayoutVars>
      </dgm:prSet>
      <dgm:spPr/>
    </dgm:pt>
    <dgm:pt modelId="{A1DBC166-D1FD-4F9E-BF52-B753ADBAF911}" type="pres">
      <dgm:prSet presAssocID="{A5D729F8-7FF8-49AA-8A54-C0DA479D9E20}" presName="spacer" presStyleCnt="0"/>
      <dgm:spPr/>
    </dgm:pt>
    <dgm:pt modelId="{106CB95E-792E-460B-AA15-94CE444BE4C2}" type="pres">
      <dgm:prSet presAssocID="{A44FA209-371A-4E8F-A3E3-337F287AC7B1}" presName="parentText" presStyleLbl="node1" presStyleIdx="7" presStyleCnt="10">
        <dgm:presLayoutVars>
          <dgm:chMax val="0"/>
          <dgm:bulletEnabled val="1"/>
        </dgm:presLayoutVars>
      </dgm:prSet>
      <dgm:spPr/>
    </dgm:pt>
    <dgm:pt modelId="{B1A247B2-ACF1-462D-94B4-34FEDE4ADEC0}" type="pres">
      <dgm:prSet presAssocID="{580DFC70-F5D5-4086-8CD0-A1330ED15137}" presName="spacer" presStyleCnt="0"/>
      <dgm:spPr/>
    </dgm:pt>
    <dgm:pt modelId="{E94CE473-927C-4312-9388-8808A986D46F}" type="pres">
      <dgm:prSet presAssocID="{1797FAB6-FFF0-4DA1-B4A4-AFEC9894B928}" presName="parentText" presStyleLbl="node1" presStyleIdx="8" presStyleCnt="10">
        <dgm:presLayoutVars>
          <dgm:chMax val="0"/>
          <dgm:bulletEnabled val="1"/>
        </dgm:presLayoutVars>
      </dgm:prSet>
      <dgm:spPr/>
    </dgm:pt>
    <dgm:pt modelId="{7D07CEBD-B487-478F-9DC9-48106EBCA7A3}" type="pres">
      <dgm:prSet presAssocID="{31780151-FA2A-4C6D-805A-86F1DFBDEDAB}" presName="spacer" presStyleCnt="0"/>
      <dgm:spPr/>
    </dgm:pt>
    <dgm:pt modelId="{BC43C911-091C-445D-9C29-3CC4D7955D4C}" type="pres">
      <dgm:prSet presAssocID="{DBCE0A78-7229-4D25-BD12-F9C09DAFD61C}" presName="parentText" presStyleLbl="node1" presStyleIdx="9" presStyleCnt="10">
        <dgm:presLayoutVars>
          <dgm:chMax val="0"/>
          <dgm:bulletEnabled val="1"/>
        </dgm:presLayoutVars>
      </dgm:prSet>
      <dgm:spPr/>
    </dgm:pt>
  </dgm:ptLst>
  <dgm:cxnLst>
    <dgm:cxn modelId="{DC9A940C-CBC1-43CD-B806-D1E14BF19B76}" type="presOf" srcId="{3ECF00D6-B63D-4AB7-AD21-CBEAB26BF22B}" destId="{263D2D6E-C26A-4273-9E79-73CC5A4DF421}" srcOrd="0" destOrd="0" presId="urn:microsoft.com/office/officeart/2005/8/layout/vList2"/>
    <dgm:cxn modelId="{85140E10-85E7-4811-A2C0-69C3B5080966}" type="presOf" srcId="{D8F78390-9FDA-4EFA-A8D1-7B35C11F6158}" destId="{BA2F6BE4-6BA0-4E35-8627-03A46D56AB23}" srcOrd="0" destOrd="0" presId="urn:microsoft.com/office/officeart/2005/8/layout/vList2"/>
    <dgm:cxn modelId="{43399810-55A2-4A18-9A21-43EA1D97B8C3}" srcId="{DC0356D3-4381-47DC-A024-58407750D554}" destId="{1797FAB6-FFF0-4DA1-B4A4-AFEC9894B928}" srcOrd="8" destOrd="0" parTransId="{B087666A-506C-4895-ABFC-649B22630877}" sibTransId="{31780151-FA2A-4C6D-805A-86F1DFBDEDAB}"/>
    <dgm:cxn modelId="{A686DF21-6413-4D67-A1CA-8C6D0FEB220D}" type="presOf" srcId="{CD1F8FD3-FA51-4067-91C9-47DDF858572F}" destId="{00D295C1-E928-4AC9-90DD-0CF58062FA43}" srcOrd="0" destOrd="0" presId="urn:microsoft.com/office/officeart/2005/8/layout/vList2"/>
    <dgm:cxn modelId="{B2C07133-A2E3-4E74-8B71-F98B7210F712}" type="presOf" srcId="{1B4DB54F-50F0-4885-9A17-E8B65E90382F}" destId="{016854BB-FB3B-49BA-890A-4409CD108582}" srcOrd="0" destOrd="0" presId="urn:microsoft.com/office/officeart/2005/8/layout/vList2"/>
    <dgm:cxn modelId="{7A80D040-C7D8-4A75-912D-09EC4F698984}" srcId="{DC0356D3-4381-47DC-A024-58407750D554}" destId="{CD1F8FD3-FA51-4067-91C9-47DDF858572F}" srcOrd="4" destOrd="0" parTransId="{2302C33E-3059-4E71-9F9D-FBCCE7627D89}" sibTransId="{22CBC6F9-04FE-4E7F-8942-7319F0FD3D8A}"/>
    <dgm:cxn modelId="{76FB5A5C-B62E-4D11-B454-A0AAE303F81E}" type="presOf" srcId="{DBCE0A78-7229-4D25-BD12-F9C09DAFD61C}" destId="{BC43C911-091C-445D-9C29-3CC4D7955D4C}" srcOrd="0" destOrd="0" presId="urn:microsoft.com/office/officeart/2005/8/layout/vList2"/>
    <dgm:cxn modelId="{8C913144-FE00-4741-86A9-637834EEC99B}" type="presOf" srcId="{A44FA209-371A-4E8F-A3E3-337F287AC7B1}" destId="{106CB95E-792E-460B-AA15-94CE444BE4C2}" srcOrd="0" destOrd="0" presId="urn:microsoft.com/office/officeart/2005/8/layout/vList2"/>
    <dgm:cxn modelId="{54204E6C-FE0A-473C-B7F0-456235BBC496}" type="presOf" srcId="{6A915E85-509D-4E10-A8D5-AB611CEE1A18}" destId="{AD5F1F51-AF5F-4C83-9373-64D78AA13E02}" srcOrd="0" destOrd="0" presId="urn:microsoft.com/office/officeart/2005/8/layout/vList2"/>
    <dgm:cxn modelId="{CA26EB6D-1CA8-4CF8-837E-FE64FBA5B636}" type="presOf" srcId="{DC0356D3-4381-47DC-A024-58407750D554}" destId="{8D8ECEA4-90FC-47E8-AA72-2EF405426C08}" srcOrd="0" destOrd="0" presId="urn:microsoft.com/office/officeart/2005/8/layout/vList2"/>
    <dgm:cxn modelId="{1DEEA650-F8B8-4CC6-8BEE-B4CB678E5753}" type="presOf" srcId="{1797FAB6-FFF0-4DA1-B4A4-AFEC9894B928}" destId="{E94CE473-927C-4312-9388-8808A986D46F}" srcOrd="0" destOrd="0" presId="urn:microsoft.com/office/officeart/2005/8/layout/vList2"/>
    <dgm:cxn modelId="{82A4F87B-4AF9-48AD-BAB1-8CD2F36B6133}" srcId="{DC0356D3-4381-47DC-A024-58407750D554}" destId="{A44FA209-371A-4E8F-A3E3-337F287AC7B1}" srcOrd="7" destOrd="0" parTransId="{9A591F44-AE6B-4082-A58D-319C4932C457}" sibTransId="{580DFC70-F5D5-4086-8CD0-A1330ED15137}"/>
    <dgm:cxn modelId="{DBD21F91-6674-4E85-AE38-A698215105E8}" srcId="{DC0356D3-4381-47DC-A024-58407750D554}" destId="{CB011128-B0BC-4DE9-8345-6F80BC2E101F}" srcOrd="2" destOrd="0" parTransId="{C6FEA0E3-2F13-4EDD-9255-EB20F3CA84F0}" sibTransId="{1F2897AC-1B40-4127-88DC-0BDCED977252}"/>
    <dgm:cxn modelId="{D00DA396-7F13-41D1-B5E6-6F2DE5EF6D0F}" srcId="{DC0356D3-4381-47DC-A024-58407750D554}" destId="{D8F78390-9FDA-4EFA-A8D1-7B35C11F6158}" srcOrd="6" destOrd="0" parTransId="{08701EEF-064B-48B2-B985-8A5CB77DBD6A}" sibTransId="{A5D729F8-7FF8-49AA-8A54-C0DA479D9E20}"/>
    <dgm:cxn modelId="{88BB809E-7CA3-465D-BE7C-107DAA74F05F}" type="presOf" srcId="{8D8F5D46-6DA0-4046-B181-F81599C57F2E}" destId="{862C366F-D871-4BEC-87FC-708CB4022E7A}" srcOrd="0" destOrd="0" presId="urn:microsoft.com/office/officeart/2005/8/layout/vList2"/>
    <dgm:cxn modelId="{A349F2AD-B9A9-4F31-9E13-3713E75D7709}" srcId="{DC0356D3-4381-47DC-A024-58407750D554}" destId="{6A915E85-509D-4E10-A8D5-AB611CEE1A18}" srcOrd="1" destOrd="0" parTransId="{E5B435C4-AA39-4BA1-BFE2-E137DC13D5C9}" sibTransId="{EDAE5B8B-79E1-428F-8750-E650EF0F27A2}"/>
    <dgm:cxn modelId="{CB2203AE-E9DE-4A91-9415-CC536137CA03}" srcId="{DC0356D3-4381-47DC-A024-58407750D554}" destId="{8D8F5D46-6DA0-4046-B181-F81599C57F2E}" srcOrd="0" destOrd="0" parTransId="{B7A13F06-7469-4D68-B468-AD820071D190}" sibTransId="{649B76A4-79ED-45C6-9898-CB9D0C46FB90}"/>
    <dgm:cxn modelId="{1B16FFBD-79C2-491E-8503-4ECAC7714C36}" srcId="{DC0356D3-4381-47DC-A024-58407750D554}" destId="{1B4DB54F-50F0-4885-9A17-E8B65E90382F}" srcOrd="5" destOrd="0" parTransId="{349972CB-1907-4779-A2C4-BC77F01C78E9}" sibTransId="{655996F2-0799-4450-90E6-93F0EB94329D}"/>
    <dgm:cxn modelId="{E71B41CF-7DBE-4340-B1D3-100798F33202}" type="presOf" srcId="{CB011128-B0BC-4DE9-8345-6F80BC2E101F}" destId="{653757F3-AB35-4CFC-9FBD-A86AA0CFAB6B}" srcOrd="0" destOrd="0" presId="urn:microsoft.com/office/officeart/2005/8/layout/vList2"/>
    <dgm:cxn modelId="{5CAA8AE6-6082-4291-86A3-F44232BA3821}" srcId="{DC0356D3-4381-47DC-A024-58407750D554}" destId="{DBCE0A78-7229-4D25-BD12-F9C09DAFD61C}" srcOrd="9" destOrd="0" parTransId="{ABC9F04C-868D-407B-85CF-4EAA58856083}" sibTransId="{6C95154F-1565-4B65-92BB-786DED803273}"/>
    <dgm:cxn modelId="{4FB422F6-19E4-489A-A71B-9B60566EA6FA}" srcId="{DC0356D3-4381-47DC-A024-58407750D554}" destId="{3ECF00D6-B63D-4AB7-AD21-CBEAB26BF22B}" srcOrd="3" destOrd="0" parTransId="{620646DC-FCA6-4C93-8989-B989E650F52D}" sibTransId="{7B1085B5-1EE9-4E7D-967C-3E383BF5E768}"/>
    <dgm:cxn modelId="{2B312CF7-9D32-4B26-BBC7-491AB7F378D8}" type="presParOf" srcId="{8D8ECEA4-90FC-47E8-AA72-2EF405426C08}" destId="{862C366F-D871-4BEC-87FC-708CB4022E7A}" srcOrd="0" destOrd="0" presId="urn:microsoft.com/office/officeart/2005/8/layout/vList2"/>
    <dgm:cxn modelId="{66B08269-94BF-47B8-A7EB-73C99A46861A}" type="presParOf" srcId="{8D8ECEA4-90FC-47E8-AA72-2EF405426C08}" destId="{34867183-48BE-4443-A97C-16D25BBA62B0}" srcOrd="1" destOrd="0" presId="urn:microsoft.com/office/officeart/2005/8/layout/vList2"/>
    <dgm:cxn modelId="{96863D4D-0868-4B3B-978F-8D1787FBD0EA}" type="presParOf" srcId="{8D8ECEA4-90FC-47E8-AA72-2EF405426C08}" destId="{AD5F1F51-AF5F-4C83-9373-64D78AA13E02}" srcOrd="2" destOrd="0" presId="urn:microsoft.com/office/officeart/2005/8/layout/vList2"/>
    <dgm:cxn modelId="{41C78BFA-99A9-4F20-84C2-356A93A95FC0}" type="presParOf" srcId="{8D8ECEA4-90FC-47E8-AA72-2EF405426C08}" destId="{26843E61-97FE-4A5F-BA4F-B01B3C7A2165}" srcOrd="3" destOrd="0" presId="urn:microsoft.com/office/officeart/2005/8/layout/vList2"/>
    <dgm:cxn modelId="{0E138224-F615-48E6-8540-278962FE43D5}" type="presParOf" srcId="{8D8ECEA4-90FC-47E8-AA72-2EF405426C08}" destId="{653757F3-AB35-4CFC-9FBD-A86AA0CFAB6B}" srcOrd="4" destOrd="0" presId="urn:microsoft.com/office/officeart/2005/8/layout/vList2"/>
    <dgm:cxn modelId="{9C7329A5-D8C2-4FD8-8481-2F8BE730F4E8}" type="presParOf" srcId="{8D8ECEA4-90FC-47E8-AA72-2EF405426C08}" destId="{155B73BE-FD2E-40D7-B5A8-C36B37B2A3E2}" srcOrd="5" destOrd="0" presId="urn:microsoft.com/office/officeart/2005/8/layout/vList2"/>
    <dgm:cxn modelId="{362561DE-3D95-4F73-9991-9C6B5CE130B4}" type="presParOf" srcId="{8D8ECEA4-90FC-47E8-AA72-2EF405426C08}" destId="{263D2D6E-C26A-4273-9E79-73CC5A4DF421}" srcOrd="6" destOrd="0" presId="urn:microsoft.com/office/officeart/2005/8/layout/vList2"/>
    <dgm:cxn modelId="{C3E69798-5CA9-4D35-9B73-13B7C0063912}" type="presParOf" srcId="{8D8ECEA4-90FC-47E8-AA72-2EF405426C08}" destId="{78C7FD2B-A778-4F26-9198-A4FCF92020D3}" srcOrd="7" destOrd="0" presId="urn:microsoft.com/office/officeart/2005/8/layout/vList2"/>
    <dgm:cxn modelId="{A610DF66-B8E5-4F2B-8974-765E069072D5}" type="presParOf" srcId="{8D8ECEA4-90FC-47E8-AA72-2EF405426C08}" destId="{00D295C1-E928-4AC9-90DD-0CF58062FA43}" srcOrd="8" destOrd="0" presId="urn:microsoft.com/office/officeart/2005/8/layout/vList2"/>
    <dgm:cxn modelId="{57254CD1-6B98-41C4-B564-78E366E85E61}" type="presParOf" srcId="{8D8ECEA4-90FC-47E8-AA72-2EF405426C08}" destId="{FB0592B3-40DD-42D0-AAC4-792961FB30FA}" srcOrd="9" destOrd="0" presId="urn:microsoft.com/office/officeart/2005/8/layout/vList2"/>
    <dgm:cxn modelId="{560F8E97-FF73-4411-956F-2C702EF3BE39}" type="presParOf" srcId="{8D8ECEA4-90FC-47E8-AA72-2EF405426C08}" destId="{016854BB-FB3B-49BA-890A-4409CD108582}" srcOrd="10" destOrd="0" presId="urn:microsoft.com/office/officeart/2005/8/layout/vList2"/>
    <dgm:cxn modelId="{4DD3D301-93F0-4540-B73D-2E49E47E753F}" type="presParOf" srcId="{8D8ECEA4-90FC-47E8-AA72-2EF405426C08}" destId="{37078E07-35F6-4B3F-B737-7A1799C36498}" srcOrd="11" destOrd="0" presId="urn:microsoft.com/office/officeart/2005/8/layout/vList2"/>
    <dgm:cxn modelId="{FE4BA66E-7B0D-43E6-A8DB-FCBFD5127A73}" type="presParOf" srcId="{8D8ECEA4-90FC-47E8-AA72-2EF405426C08}" destId="{BA2F6BE4-6BA0-4E35-8627-03A46D56AB23}" srcOrd="12" destOrd="0" presId="urn:microsoft.com/office/officeart/2005/8/layout/vList2"/>
    <dgm:cxn modelId="{89DEE9F4-2918-41C0-A7DA-B9C7D1480AD4}" type="presParOf" srcId="{8D8ECEA4-90FC-47E8-AA72-2EF405426C08}" destId="{A1DBC166-D1FD-4F9E-BF52-B753ADBAF911}" srcOrd="13" destOrd="0" presId="urn:microsoft.com/office/officeart/2005/8/layout/vList2"/>
    <dgm:cxn modelId="{E63015F2-64F0-4212-A54A-68B340FBA999}" type="presParOf" srcId="{8D8ECEA4-90FC-47E8-AA72-2EF405426C08}" destId="{106CB95E-792E-460B-AA15-94CE444BE4C2}" srcOrd="14" destOrd="0" presId="urn:microsoft.com/office/officeart/2005/8/layout/vList2"/>
    <dgm:cxn modelId="{EA3CF519-52DB-4C6F-AB14-26EA48F0DB54}" type="presParOf" srcId="{8D8ECEA4-90FC-47E8-AA72-2EF405426C08}" destId="{B1A247B2-ACF1-462D-94B4-34FEDE4ADEC0}" srcOrd="15" destOrd="0" presId="urn:microsoft.com/office/officeart/2005/8/layout/vList2"/>
    <dgm:cxn modelId="{AAD4303C-C6FE-4EAF-AD4C-2A7413D9FDAB}" type="presParOf" srcId="{8D8ECEA4-90FC-47E8-AA72-2EF405426C08}" destId="{E94CE473-927C-4312-9388-8808A986D46F}" srcOrd="16" destOrd="0" presId="urn:microsoft.com/office/officeart/2005/8/layout/vList2"/>
    <dgm:cxn modelId="{289B5946-7526-4D21-A166-B5A8F2171676}" type="presParOf" srcId="{8D8ECEA4-90FC-47E8-AA72-2EF405426C08}" destId="{7D07CEBD-B487-478F-9DC9-48106EBCA7A3}" srcOrd="17" destOrd="0" presId="urn:microsoft.com/office/officeart/2005/8/layout/vList2"/>
    <dgm:cxn modelId="{2F5EE544-D633-497E-A75A-B9944AE55199}" type="presParOf" srcId="{8D8ECEA4-90FC-47E8-AA72-2EF405426C08}" destId="{BC43C911-091C-445D-9C29-3CC4D7955D4C}" srcOrd="18" destOrd="0" presId="urn:microsoft.com/office/officeart/2005/8/layout/vList2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1.xml><?xml version="1.0" encoding="utf-8"?>
<dgm:dataModel xmlns:dgm="http://schemas.openxmlformats.org/drawingml/2006/diagram" xmlns:a="http://schemas.openxmlformats.org/drawingml/2006/main">
  <dgm:ptLst>
    <dgm:pt modelId="{AB917D2D-DABA-4939-A2FE-5D05CDC914B6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E0105687-B642-4E0A-8BF4-FAD844AF1DD6}">
      <dgm:prSet/>
      <dgm:spPr>
        <a:solidFill>
          <a:srgbClr val="C9FFFF"/>
        </a:solidFill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E34ACEBE-06FD-45DD-951C-B0C516362ADB}" type="parTrans" cxnId="{E791075D-2F40-42E8-9710-E062A0E468BB}">
      <dgm:prSet/>
      <dgm:spPr/>
      <dgm:t>
        <a:bodyPr/>
        <a:lstStyle/>
        <a:p>
          <a:endParaRPr lang="ru-RU">
            <a:solidFill>
              <a:srgbClr val="008080"/>
            </a:solidFill>
          </a:endParaRPr>
        </a:p>
      </dgm:t>
    </dgm:pt>
    <dgm:pt modelId="{86B5F677-6192-4FA0-AE82-257B6F58C1E0}" type="sibTrans" cxnId="{E791075D-2F40-42E8-9710-E062A0E468BB}">
      <dgm:prSet/>
      <dgm:spPr/>
      <dgm:t>
        <a:bodyPr/>
        <a:lstStyle/>
        <a:p>
          <a:endParaRPr lang="ru-RU">
            <a:solidFill>
              <a:srgbClr val="008080"/>
            </a:solidFill>
          </a:endParaRPr>
        </a:p>
      </dgm:t>
    </dgm:pt>
    <dgm:pt modelId="{C0557A4A-2C26-4120-BD91-C2AE5596FA53}">
      <dgm:prSet/>
      <dgm:spPr/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8AD4047F-2CA3-4621-AC69-4348729EB391}" type="parTrans" cxnId="{8B02A1DC-9F0C-489E-8717-AD7A808E7F63}">
      <dgm:prSet/>
      <dgm:spPr/>
      <dgm:t>
        <a:bodyPr/>
        <a:lstStyle/>
        <a:p>
          <a:endParaRPr lang="ru-RU">
            <a:solidFill>
              <a:srgbClr val="008080"/>
            </a:solidFill>
          </a:endParaRPr>
        </a:p>
      </dgm:t>
    </dgm:pt>
    <dgm:pt modelId="{013A112B-4C49-4A02-AF50-C77D7697177F}" type="sibTrans" cxnId="{8B02A1DC-9F0C-489E-8717-AD7A808E7F63}">
      <dgm:prSet/>
      <dgm:spPr/>
      <dgm:t>
        <a:bodyPr/>
        <a:lstStyle/>
        <a:p>
          <a:endParaRPr lang="ru-RU">
            <a:solidFill>
              <a:srgbClr val="008080"/>
            </a:solidFill>
          </a:endParaRPr>
        </a:p>
      </dgm:t>
    </dgm:pt>
    <dgm:pt modelId="{E760FA49-055B-40D6-A2BB-0514292B4418}">
      <dgm:prSet/>
      <dgm:spPr>
        <a:solidFill>
          <a:srgbClr val="B7F1FF"/>
        </a:solidFill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B4043B55-516F-4F7C-AE9D-49EAD9545425}" type="parTrans" cxnId="{93C229A0-7B9D-4955-B111-99ED4FC8DF75}">
      <dgm:prSet/>
      <dgm:spPr/>
      <dgm:t>
        <a:bodyPr/>
        <a:lstStyle/>
        <a:p>
          <a:endParaRPr lang="ru-RU">
            <a:solidFill>
              <a:srgbClr val="008080"/>
            </a:solidFill>
          </a:endParaRPr>
        </a:p>
      </dgm:t>
    </dgm:pt>
    <dgm:pt modelId="{6816F05C-17AB-4221-8699-B35DA10E2837}" type="sibTrans" cxnId="{93C229A0-7B9D-4955-B111-99ED4FC8DF75}">
      <dgm:prSet/>
      <dgm:spPr/>
      <dgm:t>
        <a:bodyPr/>
        <a:lstStyle/>
        <a:p>
          <a:endParaRPr lang="ru-RU">
            <a:solidFill>
              <a:srgbClr val="008080"/>
            </a:solidFill>
          </a:endParaRPr>
        </a:p>
      </dgm:t>
    </dgm:pt>
    <dgm:pt modelId="{F806C786-98E1-4616-ACDE-C15C9C090369}">
      <dgm:prSet/>
      <dgm:spPr>
        <a:solidFill>
          <a:srgbClr val="D1FBF7"/>
        </a:solidFill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9FF41CDF-53EA-4F05-BDF8-2A063DAFCDA6}" type="parTrans" cxnId="{27D92D77-354B-4C80-9109-822914FC3597}">
      <dgm:prSet/>
      <dgm:spPr/>
      <dgm:t>
        <a:bodyPr/>
        <a:lstStyle/>
        <a:p>
          <a:endParaRPr lang="ru-RU">
            <a:solidFill>
              <a:srgbClr val="008080"/>
            </a:solidFill>
          </a:endParaRPr>
        </a:p>
      </dgm:t>
    </dgm:pt>
    <dgm:pt modelId="{E1893215-E6D3-452D-BCE3-0FA75EA56E12}" type="sibTrans" cxnId="{27D92D77-354B-4C80-9109-822914FC3597}">
      <dgm:prSet/>
      <dgm:spPr/>
      <dgm:t>
        <a:bodyPr/>
        <a:lstStyle/>
        <a:p>
          <a:endParaRPr lang="ru-RU">
            <a:solidFill>
              <a:srgbClr val="008080"/>
            </a:solidFill>
          </a:endParaRPr>
        </a:p>
      </dgm:t>
    </dgm:pt>
    <dgm:pt modelId="{37E0F295-C162-4A8E-9B05-FBAD6867362E}">
      <dgm:prSet/>
      <dgm:spPr>
        <a:solidFill>
          <a:srgbClr val="B0E6CC"/>
        </a:solidFill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2D391232-9DA0-4AD2-8DA9-1A24211127C2}" type="parTrans" cxnId="{FB995632-7BBD-47A3-B4CB-8DDAD83588CF}">
      <dgm:prSet/>
      <dgm:spPr/>
      <dgm:t>
        <a:bodyPr/>
        <a:lstStyle/>
        <a:p>
          <a:endParaRPr lang="ru-RU">
            <a:solidFill>
              <a:srgbClr val="008080"/>
            </a:solidFill>
          </a:endParaRPr>
        </a:p>
      </dgm:t>
    </dgm:pt>
    <dgm:pt modelId="{F9B69917-1653-47BF-B62E-013DB6137C21}" type="sibTrans" cxnId="{FB995632-7BBD-47A3-B4CB-8DDAD83588CF}">
      <dgm:prSet/>
      <dgm:spPr/>
      <dgm:t>
        <a:bodyPr/>
        <a:lstStyle/>
        <a:p>
          <a:endParaRPr lang="ru-RU">
            <a:solidFill>
              <a:srgbClr val="008080"/>
            </a:solidFill>
          </a:endParaRPr>
        </a:p>
      </dgm:t>
    </dgm:pt>
    <dgm:pt modelId="{8E74F0F0-9986-49FB-AE3E-2BCEAC63D2B7}" type="pres">
      <dgm:prSet presAssocID="{AB917D2D-DABA-4939-A2FE-5D05CDC914B6}" presName="linear" presStyleCnt="0">
        <dgm:presLayoutVars>
          <dgm:animLvl val="lvl"/>
          <dgm:resizeHandles val="exact"/>
        </dgm:presLayoutVars>
      </dgm:prSet>
      <dgm:spPr/>
    </dgm:pt>
    <dgm:pt modelId="{3E2399AF-9631-4466-A2AD-195132484ADB}" type="pres">
      <dgm:prSet presAssocID="{E0105687-B642-4E0A-8BF4-FAD844AF1DD6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BD919BEF-3EBE-47FB-A2A9-FA162196E6C4}" type="pres">
      <dgm:prSet presAssocID="{86B5F677-6192-4FA0-AE82-257B6F58C1E0}" presName="spacer" presStyleCnt="0"/>
      <dgm:spPr/>
    </dgm:pt>
    <dgm:pt modelId="{5DD7446A-7957-42A4-AC23-B63410E835E3}" type="pres">
      <dgm:prSet presAssocID="{C0557A4A-2C26-4120-BD91-C2AE5596FA53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85927F1C-2FF8-45D1-AA1B-C0A4D61EF63C}" type="pres">
      <dgm:prSet presAssocID="{013A112B-4C49-4A02-AF50-C77D7697177F}" presName="spacer" presStyleCnt="0"/>
      <dgm:spPr/>
    </dgm:pt>
    <dgm:pt modelId="{86A8942C-982C-4F46-B899-F8C64C5D00B0}" type="pres">
      <dgm:prSet presAssocID="{E760FA49-055B-40D6-A2BB-0514292B4418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5B480A97-4225-4C05-9B7E-87ED71252F96}" type="pres">
      <dgm:prSet presAssocID="{6816F05C-17AB-4221-8699-B35DA10E2837}" presName="spacer" presStyleCnt="0"/>
      <dgm:spPr/>
    </dgm:pt>
    <dgm:pt modelId="{1A36A78A-A59C-46B3-A8F3-F4AC7E4AE1DC}" type="pres">
      <dgm:prSet presAssocID="{F806C786-98E1-4616-ACDE-C15C9C090369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DB12B317-334A-441C-B040-9621121F76D6}" type="pres">
      <dgm:prSet presAssocID="{E1893215-E6D3-452D-BCE3-0FA75EA56E12}" presName="spacer" presStyleCnt="0"/>
      <dgm:spPr/>
    </dgm:pt>
    <dgm:pt modelId="{31339238-1876-4306-A9AF-28E16CD36531}" type="pres">
      <dgm:prSet presAssocID="{37E0F295-C162-4A8E-9B05-FBAD6867362E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36582B0E-8A78-4952-9479-FC5C58089730}" type="presOf" srcId="{AB917D2D-DABA-4939-A2FE-5D05CDC914B6}" destId="{8E74F0F0-9986-49FB-AE3E-2BCEAC63D2B7}" srcOrd="0" destOrd="0" presId="urn:microsoft.com/office/officeart/2005/8/layout/vList2"/>
    <dgm:cxn modelId="{D5DE7B13-2239-4AC7-8603-2F46D9A5D367}" type="presOf" srcId="{E760FA49-055B-40D6-A2BB-0514292B4418}" destId="{86A8942C-982C-4F46-B899-F8C64C5D00B0}" srcOrd="0" destOrd="0" presId="urn:microsoft.com/office/officeart/2005/8/layout/vList2"/>
    <dgm:cxn modelId="{FB995632-7BBD-47A3-B4CB-8DDAD83588CF}" srcId="{AB917D2D-DABA-4939-A2FE-5D05CDC914B6}" destId="{37E0F295-C162-4A8E-9B05-FBAD6867362E}" srcOrd="4" destOrd="0" parTransId="{2D391232-9DA0-4AD2-8DA9-1A24211127C2}" sibTransId="{F9B69917-1653-47BF-B62E-013DB6137C21}"/>
    <dgm:cxn modelId="{E791075D-2F40-42E8-9710-E062A0E468BB}" srcId="{AB917D2D-DABA-4939-A2FE-5D05CDC914B6}" destId="{E0105687-B642-4E0A-8BF4-FAD844AF1DD6}" srcOrd="0" destOrd="0" parTransId="{E34ACEBE-06FD-45DD-951C-B0C516362ADB}" sibTransId="{86B5F677-6192-4FA0-AE82-257B6F58C1E0}"/>
    <dgm:cxn modelId="{A9462651-9ECD-4159-AEE0-DADE3144644F}" type="presOf" srcId="{E0105687-B642-4E0A-8BF4-FAD844AF1DD6}" destId="{3E2399AF-9631-4466-A2AD-195132484ADB}" srcOrd="0" destOrd="0" presId="urn:microsoft.com/office/officeart/2005/8/layout/vList2"/>
    <dgm:cxn modelId="{27D92D77-354B-4C80-9109-822914FC3597}" srcId="{AB917D2D-DABA-4939-A2FE-5D05CDC914B6}" destId="{F806C786-98E1-4616-ACDE-C15C9C090369}" srcOrd="3" destOrd="0" parTransId="{9FF41CDF-53EA-4F05-BDF8-2A063DAFCDA6}" sibTransId="{E1893215-E6D3-452D-BCE3-0FA75EA56E12}"/>
    <dgm:cxn modelId="{93C229A0-7B9D-4955-B111-99ED4FC8DF75}" srcId="{AB917D2D-DABA-4939-A2FE-5D05CDC914B6}" destId="{E760FA49-055B-40D6-A2BB-0514292B4418}" srcOrd="2" destOrd="0" parTransId="{B4043B55-516F-4F7C-AE9D-49EAD9545425}" sibTransId="{6816F05C-17AB-4221-8699-B35DA10E2837}"/>
    <dgm:cxn modelId="{16D5BEBA-6308-4CAB-8639-576DB452260D}" type="presOf" srcId="{37E0F295-C162-4A8E-9B05-FBAD6867362E}" destId="{31339238-1876-4306-A9AF-28E16CD36531}" srcOrd="0" destOrd="0" presId="urn:microsoft.com/office/officeart/2005/8/layout/vList2"/>
    <dgm:cxn modelId="{6C308ACE-42A8-4F62-911C-9ABAA78A6B62}" type="presOf" srcId="{C0557A4A-2C26-4120-BD91-C2AE5596FA53}" destId="{5DD7446A-7957-42A4-AC23-B63410E835E3}" srcOrd="0" destOrd="0" presId="urn:microsoft.com/office/officeart/2005/8/layout/vList2"/>
    <dgm:cxn modelId="{8B02A1DC-9F0C-489E-8717-AD7A808E7F63}" srcId="{AB917D2D-DABA-4939-A2FE-5D05CDC914B6}" destId="{C0557A4A-2C26-4120-BD91-C2AE5596FA53}" srcOrd="1" destOrd="0" parTransId="{8AD4047F-2CA3-4621-AC69-4348729EB391}" sibTransId="{013A112B-4C49-4A02-AF50-C77D7697177F}"/>
    <dgm:cxn modelId="{071EC4F1-0315-486E-B803-5634CD58BEAE}" type="presOf" srcId="{F806C786-98E1-4616-ACDE-C15C9C090369}" destId="{1A36A78A-A59C-46B3-A8F3-F4AC7E4AE1DC}" srcOrd="0" destOrd="0" presId="urn:microsoft.com/office/officeart/2005/8/layout/vList2"/>
    <dgm:cxn modelId="{2935DE7F-7704-4BBC-A7EA-6CC3379FFA1C}" type="presParOf" srcId="{8E74F0F0-9986-49FB-AE3E-2BCEAC63D2B7}" destId="{3E2399AF-9631-4466-A2AD-195132484ADB}" srcOrd="0" destOrd="0" presId="urn:microsoft.com/office/officeart/2005/8/layout/vList2"/>
    <dgm:cxn modelId="{49217577-E33B-486C-8CD6-CC15608C03D8}" type="presParOf" srcId="{8E74F0F0-9986-49FB-AE3E-2BCEAC63D2B7}" destId="{BD919BEF-3EBE-47FB-A2A9-FA162196E6C4}" srcOrd="1" destOrd="0" presId="urn:microsoft.com/office/officeart/2005/8/layout/vList2"/>
    <dgm:cxn modelId="{B98C90DC-AE25-46F3-86BF-152BEAF67503}" type="presParOf" srcId="{8E74F0F0-9986-49FB-AE3E-2BCEAC63D2B7}" destId="{5DD7446A-7957-42A4-AC23-B63410E835E3}" srcOrd="2" destOrd="0" presId="urn:microsoft.com/office/officeart/2005/8/layout/vList2"/>
    <dgm:cxn modelId="{91F6415B-F5B6-4FFE-BC51-31D9F1BEEDEB}" type="presParOf" srcId="{8E74F0F0-9986-49FB-AE3E-2BCEAC63D2B7}" destId="{85927F1C-2FF8-45D1-AA1B-C0A4D61EF63C}" srcOrd="3" destOrd="0" presId="urn:microsoft.com/office/officeart/2005/8/layout/vList2"/>
    <dgm:cxn modelId="{956DD3A2-7C11-4200-BC4D-D1CF50D83D75}" type="presParOf" srcId="{8E74F0F0-9986-49FB-AE3E-2BCEAC63D2B7}" destId="{86A8942C-982C-4F46-B899-F8C64C5D00B0}" srcOrd="4" destOrd="0" presId="urn:microsoft.com/office/officeart/2005/8/layout/vList2"/>
    <dgm:cxn modelId="{4E961E99-9469-4853-A581-D9201A0870E6}" type="presParOf" srcId="{8E74F0F0-9986-49FB-AE3E-2BCEAC63D2B7}" destId="{5B480A97-4225-4C05-9B7E-87ED71252F96}" srcOrd="5" destOrd="0" presId="urn:microsoft.com/office/officeart/2005/8/layout/vList2"/>
    <dgm:cxn modelId="{A0A0B020-6DDF-4377-84BC-242DA7BF3BB1}" type="presParOf" srcId="{8E74F0F0-9986-49FB-AE3E-2BCEAC63D2B7}" destId="{1A36A78A-A59C-46B3-A8F3-F4AC7E4AE1DC}" srcOrd="6" destOrd="0" presId="urn:microsoft.com/office/officeart/2005/8/layout/vList2"/>
    <dgm:cxn modelId="{CEF50E36-E146-4186-91E6-41BE0E3C4082}" type="presParOf" srcId="{8E74F0F0-9986-49FB-AE3E-2BCEAC63D2B7}" destId="{DB12B317-334A-441C-B040-9621121F76D6}" srcOrd="7" destOrd="0" presId="urn:microsoft.com/office/officeart/2005/8/layout/vList2"/>
    <dgm:cxn modelId="{935C274E-402A-4C24-AE19-3677649B13D4}" type="presParOf" srcId="{8E74F0F0-9986-49FB-AE3E-2BCEAC63D2B7}" destId="{31339238-1876-4306-A9AF-28E16CD36531}" srcOrd="8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2.xml><?xml version="1.0" encoding="utf-8"?>
<dgm:dataModel xmlns:dgm="http://schemas.openxmlformats.org/drawingml/2006/diagram" xmlns:a="http://schemas.openxmlformats.org/drawingml/2006/main">
  <dgm:ptLst>
    <dgm:pt modelId="{D9D918DC-3BBA-47EE-9311-12CD53A2BFA4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94237735-B30E-4609-8701-F8EDD165D143}">
      <dgm:prSet/>
      <dgm:spPr>
        <a:noFill/>
        <a:ln>
          <a:solidFill>
            <a:srgbClr val="10D0BC"/>
          </a:solidFill>
        </a:ln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A94C1AC5-B999-4568-8B0A-5E0049B708A7}" type="parTrans" cxnId="{B2D1CCC5-2CD1-4E9B-9AD1-C362254A48F7}">
      <dgm:prSet/>
      <dgm:spPr/>
      <dgm:t>
        <a:bodyPr/>
        <a:lstStyle/>
        <a:p>
          <a:endParaRPr lang="ru-RU"/>
        </a:p>
      </dgm:t>
    </dgm:pt>
    <dgm:pt modelId="{9AB22D1B-446F-4207-9E40-C8BFD559B6AC}" type="sibTrans" cxnId="{B2D1CCC5-2CD1-4E9B-9AD1-C362254A48F7}">
      <dgm:prSet/>
      <dgm:spPr/>
      <dgm:t>
        <a:bodyPr/>
        <a:lstStyle/>
        <a:p>
          <a:endParaRPr lang="ru-RU"/>
        </a:p>
      </dgm:t>
    </dgm:pt>
    <dgm:pt modelId="{689E145C-5845-4E62-AA36-DA5FEDDC2E10}">
      <dgm:prSet/>
      <dgm:spPr>
        <a:noFill/>
        <a:ln>
          <a:solidFill>
            <a:srgbClr val="10D0BC"/>
          </a:solidFill>
        </a:ln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ADF721B1-CA81-4A4E-82F2-3B5D44FB582B}" type="parTrans" cxnId="{5CA7FCCA-C17C-4A9F-9D04-050296F3F7BE}">
      <dgm:prSet/>
      <dgm:spPr/>
      <dgm:t>
        <a:bodyPr/>
        <a:lstStyle/>
        <a:p>
          <a:endParaRPr lang="ru-RU"/>
        </a:p>
      </dgm:t>
    </dgm:pt>
    <dgm:pt modelId="{FCA4D264-6E53-4389-991C-62016742ADCC}" type="sibTrans" cxnId="{5CA7FCCA-C17C-4A9F-9D04-050296F3F7BE}">
      <dgm:prSet/>
      <dgm:spPr/>
      <dgm:t>
        <a:bodyPr/>
        <a:lstStyle/>
        <a:p>
          <a:endParaRPr lang="ru-RU"/>
        </a:p>
      </dgm:t>
    </dgm:pt>
    <dgm:pt modelId="{683AA3BD-AA89-4EC9-B487-EFF2749E5ECD}">
      <dgm:prSet/>
      <dgm:spPr>
        <a:noFill/>
        <a:ln>
          <a:solidFill>
            <a:srgbClr val="10D0BC"/>
          </a:solidFill>
        </a:ln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92E4B1AD-7274-4FDF-B061-DD886EB62F3C}" type="parTrans" cxnId="{5EE4DB9B-7A3B-4FE1-AD2D-BD1720DEE9C0}">
      <dgm:prSet/>
      <dgm:spPr/>
      <dgm:t>
        <a:bodyPr/>
        <a:lstStyle/>
        <a:p>
          <a:endParaRPr lang="ru-RU"/>
        </a:p>
      </dgm:t>
    </dgm:pt>
    <dgm:pt modelId="{4771D96B-C523-4EFF-A19E-B08A37882612}" type="sibTrans" cxnId="{5EE4DB9B-7A3B-4FE1-AD2D-BD1720DEE9C0}">
      <dgm:prSet/>
      <dgm:spPr/>
      <dgm:t>
        <a:bodyPr/>
        <a:lstStyle/>
        <a:p>
          <a:endParaRPr lang="ru-RU"/>
        </a:p>
      </dgm:t>
    </dgm:pt>
    <dgm:pt modelId="{B25532F0-20A7-412E-9A99-D84724304F30}">
      <dgm:prSet/>
      <dgm:spPr>
        <a:noFill/>
        <a:ln>
          <a:solidFill>
            <a:srgbClr val="10D0BC"/>
          </a:solidFill>
        </a:ln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D88EC22E-1474-49B9-BD6B-D54291167FD7}" type="parTrans" cxnId="{AE480883-9C8A-413D-AC70-26E94C0B04C2}">
      <dgm:prSet/>
      <dgm:spPr/>
      <dgm:t>
        <a:bodyPr/>
        <a:lstStyle/>
        <a:p>
          <a:endParaRPr lang="ru-RU"/>
        </a:p>
      </dgm:t>
    </dgm:pt>
    <dgm:pt modelId="{7D0C275D-E599-4FE2-AD72-FC5519915FBF}" type="sibTrans" cxnId="{AE480883-9C8A-413D-AC70-26E94C0B04C2}">
      <dgm:prSet/>
      <dgm:spPr/>
      <dgm:t>
        <a:bodyPr/>
        <a:lstStyle/>
        <a:p>
          <a:endParaRPr lang="ru-RU"/>
        </a:p>
      </dgm:t>
    </dgm:pt>
    <dgm:pt modelId="{735350EA-1FE0-4777-9928-ABAB21B9F950}">
      <dgm:prSet/>
      <dgm:spPr>
        <a:noFill/>
        <a:ln>
          <a:solidFill>
            <a:srgbClr val="10D0BC"/>
          </a:solidFill>
        </a:ln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50D45040-D5EE-4B35-9524-6B2F265BB1B0}" type="parTrans" cxnId="{ED56774C-16EC-47E4-9E6C-8707B4D6CC57}">
      <dgm:prSet/>
      <dgm:spPr/>
      <dgm:t>
        <a:bodyPr/>
        <a:lstStyle/>
        <a:p>
          <a:endParaRPr lang="ru-RU"/>
        </a:p>
      </dgm:t>
    </dgm:pt>
    <dgm:pt modelId="{9FC084E5-F383-4CB9-9E88-224F0A519214}" type="sibTrans" cxnId="{ED56774C-16EC-47E4-9E6C-8707B4D6CC57}">
      <dgm:prSet/>
      <dgm:spPr/>
      <dgm:t>
        <a:bodyPr/>
        <a:lstStyle/>
        <a:p>
          <a:endParaRPr lang="ru-RU"/>
        </a:p>
      </dgm:t>
    </dgm:pt>
    <dgm:pt modelId="{823C60F2-4F25-4219-AA6D-DB5B10118AF9}">
      <dgm:prSet/>
      <dgm:spPr>
        <a:noFill/>
        <a:ln>
          <a:solidFill>
            <a:srgbClr val="10D0BC"/>
          </a:solidFill>
        </a:ln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487B018A-FFC8-4C9E-A871-E9F2E07450D2}" type="parTrans" cxnId="{D91825E0-94A5-460D-B6AE-C3B696B561F9}">
      <dgm:prSet/>
      <dgm:spPr/>
      <dgm:t>
        <a:bodyPr/>
        <a:lstStyle/>
        <a:p>
          <a:endParaRPr lang="ru-RU"/>
        </a:p>
      </dgm:t>
    </dgm:pt>
    <dgm:pt modelId="{BF5D7327-6582-4366-B794-AFDCEA012BFD}" type="sibTrans" cxnId="{D91825E0-94A5-460D-B6AE-C3B696B561F9}">
      <dgm:prSet/>
      <dgm:spPr/>
      <dgm:t>
        <a:bodyPr/>
        <a:lstStyle/>
        <a:p>
          <a:endParaRPr lang="ru-RU"/>
        </a:p>
      </dgm:t>
    </dgm:pt>
    <dgm:pt modelId="{5988B6A2-873B-472E-BD4F-2A1BBEE5B724}">
      <dgm:prSet/>
      <dgm:spPr>
        <a:noFill/>
        <a:ln>
          <a:solidFill>
            <a:srgbClr val="10D0BC"/>
          </a:solidFill>
        </a:ln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6A608C31-8434-420B-8BF8-9BB389C6BB47}" type="parTrans" cxnId="{83F89A69-8C87-40C9-8B83-9A162F76096C}">
      <dgm:prSet/>
      <dgm:spPr/>
      <dgm:t>
        <a:bodyPr/>
        <a:lstStyle/>
        <a:p>
          <a:endParaRPr lang="ru-RU"/>
        </a:p>
      </dgm:t>
    </dgm:pt>
    <dgm:pt modelId="{3ECC15E5-A80F-4B64-BA13-1193CEF54692}" type="sibTrans" cxnId="{83F89A69-8C87-40C9-8B83-9A162F76096C}">
      <dgm:prSet/>
      <dgm:spPr/>
      <dgm:t>
        <a:bodyPr/>
        <a:lstStyle/>
        <a:p>
          <a:endParaRPr lang="ru-RU"/>
        </a:p>
      </dgm:t>
    </dgm:pt>
    <dgm:pt modelId="{5CDC75EB-A030-4FD4-B884-E477E782D78B}">
      <dgm:prSet/>
      <dgm:spPr>
        <a:noFill/>
        <a:ln>
          <a:solidFill>
            <a:srgbClr val="10D0BC"/>
          </a:solidFill>
        </a:ln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1E613F41-F469-4377-9145-EF67D15B86B4}" type="parTrans" cxnId="{D6EC5BAE-7B36-4624-8F1C-8AC7BBECA756}">
      <dgm:prSet/>
      <dgm:spPr/>
      <dgm:t>
        <a:bodyPr/>
        <a:lstStyle/>
        <a:p>
          <a:endParaRPr lang="ru-RU"/>
        </a:p>
      </dgm:t>
    </dgm:pt>
    <dgm:pt modelId="{8F23C58E-9270-46AB-AB22-F889B19206AF}" type="sibTrans" cxnId="{D6EC5BAE-7B36-4624-8F1C-8AC7BBECA756}">
      <dgm:prSet/>
      <dgm:spPr/>
      <dgm:t>
        <a:bodyPr/>
        <a:lstStyle/>
        <a:p>
          <a:endParaRPr lang="ru-RU"/>
        </a:p>
      </dgm:t>
    </dgm:pt>
    <dgm:pt modelId="{51E8B9BB-F752-44C6-ACB1-CD8BB06EB0A0}" type="pres">
      <dgm:prSet presAssocID="{D9D918DC-3BBA-47EE-9311-12CD53A2BFA4}" presName="linear" presStyleCnt="0">
        <dgm:presLayoutVars>
          <dgm:animLvl val="lvl"/>
          <dgm:resizeHandles val="exact"/>
        </dgm:presLayoutVars>
      </dgm:prSet>
      <dgm:spPr/>
    </dgm:pt>
    <dgm:pt modelId="{808A4D5C-588D-4A54-B47C-E9330DCD019C}" type="pres">
      <dgm:prSet presAssocID="{94237735-B30E-4609-8701-F8EDD165D143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81711FAA-68B7-466D-B121-2BF413F217A7}" type="pres">
      <dgm:prSet presAssocID="{9AB22D1B-446F-4207-9E40-C8BFD559B6AC}" presName="spacer" presStyleCnt="0"/>
      <dgm:spPr/>
    </dgm:pt>
    <dgm:pt modelId="{13620BE2-0A88-471B-B984-DEE5CBE10D6B}" type="pres">
      <dgm:prSet presAssocID="{689E145C-5845-4E62-AA36-DA5FEDDC2E10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F3EA392B-CA7E-4940-928B-D0308A1799C8}" type="pres">
      <dgm:prSet presAssocID="{FCA4D264-6E53-4389-991C-62016742ADCC}" presName="spacer" presStyleCnt="0"/>
      <dgm:spPr/>
    </dgm:pt>
    <dgm:pt modelId="{2F33D4F0-D192-41F7-8540-F3DDFB2B20D3}" type="pres">
      <dgm:prSet presAssocID="{683AA3BD-AA89-4EC9-B487-EFF2749E5ECD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8A090996-8996-4635-BC96-70729618A53C}" type="pres">
      <dgm:prSet presAssocID="{4771D96B-C523-4EFF-A19E-B08A37882612}" presName="spacer" presStyleCnt="0"/>
      <dgm:spPr/>
    </dgm:pt>
    <dgm:pt modelId="{41434743-AB78-46D7-81CF-831F134B371B}" type="pres">
      <dgm:prSet presAssocID="{B25532F0-20A7-412E-9A99-D84724304F30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59CA95B5-7367-4A4E-B199-AB846F387E5C}" type="pres">
      <dgm:prSet presAssocID="{7D0C275D-E599-4FE2-AD72-FC5519915FBF}" presName="spacer" presStyleCnt="0"/>
      <dgm:spPr/>
    </dgm:pt>
    <dgm:pt modelId="{A91FD054-7487-4951-A4FA-B0B998ECED2E}" type="pres">
      <dgm:prSet presAssocID="{735350EA-1FE0-4777-9928-ABAB21B9F950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FC61393E-27AB-46A0-9582-41C04C7B8A37}" type="pres">
      <dgm:prSet presAssocID="{9FC084E5-F383-4CB9-9E88-224F0A519214}" presName="spacer" presStyleCnt="0"/>
      <dgm:spPr/>
    </dgm:pt>
    <dgm:pt modelId="{37496A1D-0B5B-48D3-93B3-19651DD8D745}" type="pres">
      <dgm:prSet presAssocID="{823C60F2-4F25-4219-AA6D-DB5B10118AF9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272DD6BE-CBD5-428B-A123-F6893556836E}" type="pres">
      <dgm:prSet presAssocID="{BF5D7327-6582-4366-B794-AFDCEA012BFD}" presName="spacer" presStyleCnt="0"/>
      <dgm:spPr/>
    </dgm:pt>
    <dgm:pt modelId="{EBB450B6-ED86-47A3-9E53-2EC1A2C1D366}" type="pres">
      <dgm:prSet presAssocID="{5988B6A2-873B-472E-BD4F-2A1BBEE5B724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1C116FE4-92F4-4EA6-89FF-E018C1E7CA36}" type="pres">
      <dgm:prSet presAssocID="{3ECC15E5-A80F-4B64-BA13-1193CEF54692}" presName="spacer" presStyleCnt="0"/>
      <dgm:spPr/>
    </dgm:pt>
    <dgm:pt modelId="{FF5F25F3-7500-4F3A-8164-00A43C1C65AF}" type="pres">
      <dgm:prSet presAssocID="{5CDC75EB-A030-4FD4-B884-E477E782D78B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153B5E1C-4CC5-40B2-92B5-015816E368DB}" type="presOf" srcId="{683AA3BD-AA89-4EC9-B487-EFF2749E5ECD}" destId="{2F33D4F0-D192-41F7-8540-F3DDFB2B20D3}" srcOrd="0" destOrd="0" presId="urn:microsoft.com/office/officeart/2005/8/layout/vList2"/>
    <dgm:cxn modelId="{042BD22F-28AB-44CA-9887-C77A1DF8F138}" type="presOf" srcId="{B25532F0-20A7-412E-9A99-D84724304F30}" destId="{41434743-AB78-46D7-81CF-831F134B371B}" srcOrd="0" destOrd="0" presId="urn:microsoft.com/office/officeart/2005/8/layout/vList2"/>
    <dgm:cxn modelId="{6CEE1532-DC64-4C18-A8A7-0A3DC3C611B4}" type="presOf" srcId="{689E145C-5845-4E62-AA36-DA5FEDDC2E10}" destId="{13620BE2-0A88-471B-B984-DEE5CBE10D6B}" srcOrd="0" destOrd="0" presId="urn:microsoft.com/office/officeart/2005/8/layout/vList2"/>
    <dgm:cxn modelId="{CCA9A83D-1797-4D03-B32C-E38848115FE4}" type="presOf" srcId="{94237735-B30E-4609-8701-F8EDD165D143}" destId="{808A4D5C-588D-4A54-B47C-E9330DCD019C}" srcOrd="0" destOrd="0" presId="urn:microsoft.com/office/officeart/2005/8/layout/vList2"/>
    <dgm:cxn modelId="{597BBF48-70C8-4FFA-A5A4-D63A9D4D66AB}" type="presOf" srcId="{5CDC75EB-A030-4FD4-B884-E477E782D78B}" destId="{FF5F25F3-7500-4F3A-8164-00A43C1C65AF}" srcOrd="0" destOrd="0" presId="urn:microsoft.com/office/officeart/2005/8/layout/vList2"/>
    <dgm:cxn modelId="{83F89A69-8C87-40C9-8B83-9A162F76096C}" srcId="{D9D918DC-3BBA-47EE-9311-12CD53A2BFA4}" destId="{5988B6A2-873B-472E-BD4F-2A1BBEE5B724}" srcOrd="6" destOrd="0" parTransId="{6A608C31-8434-420B-8BF8-9BB389C6BB47}" sibTransId="{3ECC15E5-A80F-4B64-BA13-1193CEF54692}"/>
    <dgm:cxn modelId="{9191994B-FDDE-4FF9-A774-112D1D74530F}" type="presOf" srcId="{735350EA-1FE0-4777-9928-ABAB21B9F950}" destId="{A91FD054-7487-4951-A4FA-B0B998ECED2E}" srcOrd="0" destOrd="0" presId="urn:microsoft.com/office/officeart/2005/8/layout/vList2"/>
    <dgm:cxn modelId="{ED56774C-16EC-47E4-9E6C-8707B4D6CC57}" srcId="{D9D918DC-3BBA-47EE-9311-12CD53A2BFA4}" destId="{735350EA-1FE0-4777-9928-ABAB21B9F950}" srcOrd="4" destOrd="0" parTransId="{50D45040-D5EE-4B35-9524-6B2F265BB1B0}" sibTransId="{9FC084E5-F383-4CB9-9E88-224F0A519214}"/>
    <dgm:cxn modelId="{D18F5650-6128-4EEA-95B4-78269857AF8A}" type="presOf" srcId="{D9D918DC-3BBA-47EE-9311-12CD53A2BFA4}" destId="{51E8B9BB-F752-44C6-ACB1-CD8BB06EB0A0}" srcOrd="0" destOrd="0" presId="urn:microsoft.com/office/officeart/2005/8/layout/vList2"/>
    <dgm:cxn modelId="{AE480883-9C8A-413D-AC70-26E94C0B04C2}" srcId="{D9D918DC-3BBA-47EE-9311-12CD53A2BFA4}" destId="{B25532F0-20A7-412E-9A99-D84724304F30}" srcOrd="3" destOrd="0" parTransId="{D88EC22E-1474-49B9-BD6B-D54291167FD7}" sibTransId="{7D0C275D-E599-4FE2-AD72-FC5519915FBF}"/>
    <dgm:cxn modelId="{5EE4DB9B-7A3B-4FE1-AD2D-BD1720DEE9C0}" srcId="{D9D918DC-3BBA-47EE-9311-12CD53A2BFA4}" destId="{683AA3BD-AA89-4EC9-B487-EFF2749E5ECD}" srcOrd="2" destOrd="0" parTransId="{92E4B1AD-7274-4FDF-B061-DD886EB62F3C}" sibTransId="{4771D96B-C523-4EFF-A19E-B08A37882612}"/>
    <dgm:cxn modelId="{3AAA77A7-31DE-467E-8F16-1EBE1C26B472}" type="presOf" srcId="{5988B6A2-873B-472E-BD4F-2A1BBEE5B724}" destId="{EBB450B6-ED86-47A3-9E53-2EC1A2C1D366}" srcOrd="0" destOrd="0" presId="urn:microsoft.com/office/officeart/2005/8/layout/vList2"/>
    <dgm:cxn modelId="{D6EC5BAE-7B36-4624-8F1C-8AC7BBECA756}" srcId="{D9D918DC-3BBA-47EE-9311-12CD53A2BFA4}" destId="{5CDC75EB-A030-4FD4-B884-E477E782D78B}" srcOrd="7" destOrd="0" parTransId="{1E613F41-F469-4377-9145-EF67D15B86B4}" sibTransId="{8F23C58E-9270-46AB-AB22-F889B19206AF}"/>
    <dgm:cxn modelId="{B5BBAFAE-52F2-412D-A620-BEE798051984}" type="presOf" srcId="{823C60F2-4F25-4219-AA6D-DB5B10118AF9}" destId="{37496A1D-0B5B-48D3-93B3-19651DD8D745}" srcOrd="0" destOrd="0" presId="urn:microsoft.com/office/officeart/2005/8/layout/vList2"/>
    <dgm:cxn modelId="{B2D1CCC5-2CD1-4E9B-9AD1-C362254A48F7}" srcId="{D9D918DC-3BBA-47EE-9311-12CD53A2BFA4}" destId="{94237735-B30E-4609-8701-F8EDD165D143}" srcOrd="0" destOrd="0" parTransId="{A94C1AC5-B999-4568-8B0A-5E0049B708A7}" sibTransId="{9AB22D1B-446F-4207-9E40-C8BFD559B6AC}"/>
    <dgm:cxn modelId="{5CA7FCCA-C17C-4A9F-9D04-050296F3F7BE}" srcId="{D9D918DC-3BBA-47EE-9311-12CD53A2BFA4}" destId="{689E145C-5845-4E62-AA36-DA5FEDDC2E10}" srcOrd="1" destOrd="0" parTransId="{ADF721B1-CA81-4A4E-82F2-3B5D44FB582B}" sibTransId="{FCA4D264-6E53-4389-991C-62016742ADCC}"/>
    <dgm:cxn modelId="{D91825E0-94A5-460D-B6AE-C3B696B561F9}" srcId="{D9D918DC-3BBA-47EE-9311-12CD53A2BFA4}" destId="{823C60F2-4F25-4219-AA6D-DB5B10118AF9}" srcOrd="5" destOrd="0" parTransId="{487B018A-FFC8-4C9E-A871-E9F2E07450D2}" sibTransId="{BF5D7327-6582-4366-B794-AFDCEA012BFD}"/>
    <dgm:cxn modelId="{B3C5E444-BFA4-4302-9052-9C3258271738}" type="presParOf" srcId="{51E8B9BB-F752-44C6-ACB1-CD8BB06EB0A0}" destId="{808A4D5C-588D-4A54-B47C-E9330DCD019C}" srcOrd="0" destOrd="0" presId="urn:microsoft.com/office/officeart/2005/8/layout/vList2"/>
    <dgm:cxn modelId="{A2B2FAD8-F74D-4FAE-ADC4-EBC301F500CC}" type="presParOf" srcId="{51E8B9BB-F752-44C6-ACB1-CD8BB06EB0A0}" destId="{81711FAA-68B7-466D-B121-2BF413F217A7}" srcOrd="1" destOrd="0" presId="urn:microsoft.com/office/officeart/2005/8/layout/vList2"/>
    <dgm:cxn modelId="{96A18295-D862-4CB4-BB24-0B68A2578B3F}" type="presParOf" srcId="{51E8B9BB-F752-44C6-ACB1-CD8BB06EB0A0}" destId="{13620BE2-0A88-471B-B984-DEE5CBE10D6B}" srcOrd="2" destOrd="0" presId="urn:microsoft.com/office/officeart/2005/8/layout/vList2"/>
    <dgm:cxn modelId="{5612A913-93CD-41AE-8B35-2B9A04DAFA81}" type="presParOf" srcId="{51E8B9BB-F752-44C6-ACB1-CD8BB06EB0A0}" destId="{F3EA392B-CA7E-4940-928B-D0308A1799C8}" srcOrd="3" destOrd="0" presId="urn:microsoft.com/office/officeart/2005/8/layout/vList2"/>
    <dgm:cxn modelId="{9E4B86FB-3855-4EA9-BA3E-657972FDA26A}" type="presParOf" srcId="{51E8B9BB-F752-44C6-ACB1-CD8BB06EB0A0}" destId="{2F33D4F0-D192-41F7-8540-F3DDFB2B20D3}" srcOrd="4" destOrd="0" presId="urn:microsoft.com/office/officeart/2005/8/layout/vList2"/>
    <dgm:cxn modelId="{D15877DF-E821-41A0-A9D4-AF62B88EEB66}" type="presParOf" srcId="{51E8B9BB-F752-44C6-ACB1-CD8BB06EB0A0}" destId="{8A090996-8996-4635-BC96-70729618A53C}" srcOrd="5" destOrd="0" presId="urn:microsoft.com/office/officeart/2005/8/layout/vList2"/>
    <dgm:cxn modelId="{526DE8FE-8676-4816-BDEE-50E37942717F}" type="presParOf" srcId="{51E8B9BB-F752-44C6-ACB1-CD8BB06EB0A0}" destId="{41434743-AB78-46D7-81CF-831F134B371B}" srcOrd="6" destOrd="0" presId="urn:microsoft.com/office/officeart/2005/8/layout/vList2"/>
    <dgm:cxn modelId="{31BF9226-7EB8-47A7-87E1-77D96DD20D5F}" type="presParOf" srcId="{51E8B9BB-F752-44C6-ACB1-CD8BB06EB0A0}" destId="{59CA95B5-7367-4A4E-B199-AB846F387E5C}" srcOrd="7" destOrd="0" presId="urn:microsoft.com/office/officeart/2005/8/layout/vList2"/>
    <dgm:cxn modelId="{CFD2BAEE-847E-4626-B1E1-95B3458E71F9}" type="presParOf" srcId="{51E8B9BB-F752-44C6-ACB1-CD8BB06EB0A0}" destId="{A91FD054-7487-4951-A4FA-B0B998ECED2E}" srcOrd="8" destOrd="0" presId="urn:microsoft.com/office/officeart/2005/8/layout/vList2"/>
    <dgm:cxn modelId="{1EF9B58F-6111-49AD-A24A-B9C1C2E12B97}" type="presParOf" srcId="{51E8B9BB-F752-44C6-ACB1-CD8BB06EB0A0}" destId="{FC61393E-27AB-46A0-9582-41C04C7B8A37}" srcOrd="9" destOrd="0" presId="urn:microsoft.com/office/officeart/2005/8/layout/vList2"/>
    <dgm:cxn modelId="{3CC00FFE-6035-4F94-B175-311767BA8C26}" type="presParOf" srcId="{51E8B9BB-F752-44C6-ACB1-CD8BB06EB0A0}" destId="{37496A1D-0B5B-48D3-93B3-19651DD8D745}" srcOrd="10" destOrd="0" presId="urn:microsoft.com/office/officeart/2005/8/layout/vList2"/>
    <dgm:cxn modelId="{D7097A69-83BC-4A06-AE8E-11AE75A34D2C}" type="presParOf" srcId="{51E8B9BB-F752-44C6-ACB1-CD8BB06EB0A0}" destId="{272DD6BE-CBD5-428B-A123-F6893556836E}" srcOrd="11" destOrd="0" presId="urn:microsoft.com/office/officeart/2005/8/layout/vList2"/>
    <dgm:cxn modelId="{4B87291B-00D3-4247-9183-D422D726861E}" type="presParOf" srcId="{51E8B9BB-F752-44C6-ACB1-CD8BB06EB0A0}" destId="{EBB450B6-ED86-47A3-9E53-2EC1A2C1D366}" srcOrd="12" destOrd="0" presId="urn:microsoft.com/office/officeart/2005/8/layout/vList2"/>
    <dgm:cxn modelId="{92A018C3-12CD-464B-80F4-005F7FE910DE}" type="presParOf" srcId="{51E8B9BB-F752-44C6-ACB1-CD8BB06EB0A0}" destId="{1C116FE4-92F4-4EA6-89FF-E018C1E7CA36}" srcOrd="13" destOrd="0" presId="urn:microsoft.com/office/officeart/2005/8/layout/vList2"/>
    <dgm:cxn modelId="{7DD359D6-1B4F-4B4F-8C36-EA295B8C6A2F}" type="presParOf" srcId="{51E8B9BB-F752-44C6-ACB1-CD8BB06EB0A0}" destId="{FF5F25F3-7500-4F3A-8164-00A43C1C65AF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3.xml><?xml version="1.0" encoding="utf-8"?>
<dgm:dataModel xmlns:dgm="http://schemas.openxmlformats.org/drawingml/2006/diagram" xmlns:a="http://schemas.openxmlformats.org/drawingml/2006/main">
  <dgm:ptLst>
    <dgm:pt modelId="{12DE2441-6056-4AB1-9FE3-B7B834E5F173}" type="doc">
      <dgm:prSet loTypeId="urn:microsoft.com/office/officeart/2005/8/layout/vList2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DD5DE167-8C79-4B67-951F-09AF7750C6E4}">
      <dgm:prSet custT="1"/>
      <dgm:spPr>
        <a:solidFill>
          <a:srgbClr val="D1FBF7">
            <a:alpha val="90000"/>
          </a:srgbClr>
        </a:solidFill>
      </dgm:spPr>
      <dgm:t>
        <a:bodyPr/>
        <a:lstStyle/>
        <a:p>
          <a:pPr rtl="0"/>
          <a:endParaRPr lang="ru-RU" sz="1400" dirty="0">
            <a:solidFill>
              <a:schemeClr val="bg1">
                <a:lumMod val="50000"/>
              </a:schemeClr>
            </a:solidFill>
            <a:latin typeface="Montserrat" panose="00000500000000000000" pitchFamily="2" charset="-52"/>
          </a:endParaRPr>
        </a:p>
      </dgm:t>
    </dgm:pt>
    <dgm:pt modelId="{486882E2-1C0F-45E2-9559-A30237A67FAD}" type="parTrans" cxnId="{8B6C4353-EB1F-4D91-ACE2-D2C43335BD4D}">
      <dgm:prSet/>
      <dgm:spPr/>
      <dgm:t>
        <a:bodyPr/>
        <a:lstStyle/>
        <a:p>
          <a:endParaRPr lang="ru-RU"/>
        </a:p>
      </dgm:t>
    </dgm:pt>
    <dgm:pt modelId="{F0ED8F37-A079-42E4-B8CA-E0A4BD82B74C}" type="sibTrans" cxnId="{8B6C4353-EB1F-4D91-ACE2-D2C43335BD4D}">
      <dgm:prSet/>
      <dgm:spPr/>
      <dgm:t>
        <a:bodyPr/>
        <a:lstStyle/>
        <a:p>
          <a:endParaRPr lang="ru-RU"/>
        </a:p>
      </dgm:t>
    </dgm:pt>
    <dgm:pt modelId="{AD728393-B10F-4EC8-8821-FE75F9ED2F2C}">
      <dgm:prSet custT="1"/>
      <dgm:spPr>
        <a:solidFill>
          <a:srgbClr val="B7F1FF">
            <a:alpha val="80000"/>
          </a:srgbClr>
        </a:solidFill>
      </dgm:spPr>
      <dgm:t>
        <a:bodyPr/>
        <a:lstStyle/>
        <a:p>
          <a:pPr rtl="0"/>
          <a:endParaRPr lang="ru-RU" sz="1400" dirty="0">
            <a:solidFill>
              <a:schemeClr val="bg1">
                <a:lumMod val="50000"/>
              </a:schemeClr>
            </a:solidFill>
            <a:latin typeface="Montserrat" panose="00000500000000000000" pitchFamily="2" charset="-52"/>
          </a:endParaRPr>
        </a:p>
      </dgm:t>
    </dgm:pt>
    <dgm:pt modelId="{6CED077F-9618-4B61-ACA3-B1EDB8313EB8}" type="parTrans" cxnId="{0A2509A5-FD9D-47C8-B1F4-1F2A14335514}">
      <dgm:prSet/>
      <dgm:spPr/>
      <dgm:t>
        <a:bodyPr/>
        <a:lstStyle/>
        <a:p>
          <a:endParaRPr lang="ru-RU"/>
        </a:p>
      </dgm:t>
    </dgm:pt>
    <dgm:pt modelId="{96ED9FB0-75DA-4BC1-B295-FA4A86B84DC4}" type="sibTrans" cxnId="{0A2509A5-FD9D-47C8-B1F4-1F2A14335514}">
      <dgm:prSet/>
      <dgm:spPr/>
      <dgm:t>
        <a:bodyPr/>
        <a:lstStyle/>
        <a:p>
          <a:endParaRPr lang="ru-RU"/>
        </a:p>
      </dgm:t>
    </dgm:pt>
    <dgm:pt modelId="{FBBA78E3-7553-4B5E-8586-16E601C8F76B}">
      <dgm:prSet custT="1"/>
      <dgm:spPr>
        <a:solidFill>
          <a:srgbClr val="C9E4FF">
            <a:alpha val="70000"/>
          </a:srgbClr>
        </a:solidFill>
      </dgm:spPr>
      <dgm:t>
        <a:bodyPr/>
        <a:lstStyle/>
        <a:p>
          <a:pPr rtl="0"/>
          <a:endParaRPr lang="ru-RU" sz="1400" dirty="0">
            <a:solidFill>
              <a:schemeClr val="bg1">
                <a:lumMod val="50000"/>
              </a:schemeClr>
            </a:solidFill>
            <a:latin typeface="Montserrat" panose="00000500000000000000" pitchFamily="2" charset="-52"/>
          </a:endParaRPr>
        </a:p>
      </dgm:t>
    </dgm:pt>
    <dgm:pt modelId="{848E9F95-B672-4784-8F0B-74D49DD4304F}" type="parTrans" cxnId="{18E5F344-774F-471C-9896-16B70E8C07DC}">
      <dgm:prSet/>
      <dgm:spPr/>
      <dgm:t>
        <a:bodyPr/>
        <a:lstStyle/>
        <a:p>
          <a:endParaRPr lang="ru-RU"/>
        </a:p>
      </dgm:t>
    </dgm:pt>
    <dgm:pt modelId="{3BA9678A-9616-4734-B860-8AAABA89918A}" type="sibTrans" cxnId="{18E5F344-774F-471C-9896-16B70E8C07DC}">
      <dgm:prSet/>
      <dgm:spPr/>
      <dgm:t>
        <a:bodyPr/>
        <a:lstStyle/>
        <a:p>
          <a:endParaRPr lang="ru-RU"/>
        </a:p>
      </dgm:t>
    </dgm:pt>
    <dgm:pt modelId="{C518AA19-9EAC-4376-9D3B-71AC26314AE4}">
      <dgm:prSet custT="1"/>
      <dgm:spPr>
        <a:solidFill>
          <a:srgbClr val="B7F1FF">
            <a:alpha val="60000"/>
          </a:srgbClr>
        </a:solidFill>
      </dgm:spPr>
      <dgm:t>
        <a:bodyPr/>
        <a:lstStyle/>
        <a:p>
          <a:pPr rtl="0"/>
          <a:endParaRPr lang="ru-RU" sz="1400" dirty="0">
            <a:solidFill>
              <a:schemeClr val="bg1">
                <a:lumMod val="50000"/>
              </a:schemeClr>
            </a:solidFill>
            <a:latin typeface="Montserrat" panose="00000500000000000000" pitchFamily="2" charset="-52"/>
          </a:endParaRPr>
        </a:p>
      </dgm:t>
    </dgm:pt>
    <dgm:pt modelId="{D3D79650-572F-46F8-954C-0BD0CF90130E}" type="parTrans" cxnId="{4724BFBD-0FD2-4AE3-B5AC-705EF439DB26}">
      <dgm:prSet/>
      <dgm:spPr/>
      <dgm:t>
        <a:bodyPr/>
        <a:lstStyle/>
        <a:p>
          <a:endParaRPr lang="ru-RU"/>
        </a:p>
      </dgm:t>
    </dgm:pt>
    <dgm:pt modelId="{7F7642B8-CE64-4BE4-AB80-34A6B88544BE}" type="sibTrans" cxnId="{4724BFBD-0FD2-4AE3-B5AC-705EF439DB26}">
      <dgm:prSet/>
      <dgm:spPr/>
      <dgm:t>
        <a:bodyPr/>
        <a:lstStyle/>
        <a:p>
          <a:endParaRPr lang="ru-RU"/>
        </a:p>
      </dgm:t>
    </dgm:pt>
    <dgm:pt modelId="{136ED5E9-8A77-4E63-86EC-6180A5CA6FD3}">
      <dgm:prSet custT="1"/>
      <dgm:spPr/>
      <dgm:t>
        <a:bodyPr/>
        <a:lstStyle/>
        <a:p>
          <a:pPr rtl="0"/>
          <a:endParaRPr lang="ru-RU" sz="1400" dirty="0">
            <a:solidFill>
              <a:schemeClr val="bg1">
                <a:lumMod val="50000"/>
              </a:schemeClr>
            </a:solidFill>
            <a:latin typeface="Montserrat" panose="00000500000000000000" pitchFamily="2" charset="-52"/>
          </a:endParaRPr>
        </a:p>
      </dgm:t>
    </dgm:pt>
    <dgm:pt modelId="{64375D7E-CCDA-4982-88CE-962A9F98B240}" type="parTrans" cxnId="{F5045109-A66F-4DC1-99AE-B9FBC7768D17}">
      <dgm:prSet/>
      <dgm:spPr/>
      <dgm:t>
        <a:bodyPr/>
        <a:lstStyle/>
        <a:p>
          <a:endParaRPr lang="ru-RU"/>
        </a:p>
      </dgm:t>
    </dgm:pt>
    <dgm:pt modelId="{594FB7BE-502F-4A20-8684-66B9CAEA9F7C}" type="sibTrans" cxnId="{F5045109-A66F-4DC1-99AE-B9FBC7768D17}">
      <dgm:prSet/>
      <dgm:spPr/>
      <dgm:t>
        <a:bodyPr/>
        <a:lstStyle/>
        <a:p>
          <a:endParaRPr lang="ru-RU"/>
        </a:p>
      </dgm:t>
    </dgm:pt>
    <dgm:pt modelId="{E9212811-900B-4EBE-B735-44EB20F589F2}" type="pres">
      <dgm:prSet presAssocID="{12DE2441-6056-4AB1-9FE3-B7B834E5F173}" presName="linear" presStyleCnt="0">
        <dgm:presLayoutVars>
          <dgm:animLvl val="lvl"/>
          <dgm:resizeHandles val="exact"/>
        </dgm:presLayoutVars>
      </dgm:prSet>
      <dgm:spPr/>
    </dgm:pt>
    <dgm:pt modelId="{6678531B-B25E-4C71-8FDC-13BDD2A7A2B6}" type="pres">
      <dgm:prSet presAssocID="{DD5DE167-8C79-4B67-951F-09AF7750C6E4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E7423F7-5D0E-4985-BAC7-C4E7AAD0167C}" type="pres">
      <dgm:prSet presAssocID="{F0ED8F37-A079-42E4-B8CA-E0A4BD82B74C}" presName="spacer" presStyleCnt="0"/>
      <dgm:spPr/>
    </dgm:pt>
    <dgm:pt modelId="{D8073EC3-24D0-49E7-81F9-C76127ACE309}" type="pres">
      <dgm:prSet presAssocID="{AD728393-B10F-4EC8-8821-FE75F9ED2F2C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DAB59BA-1973-402D-9604-1B2EB0EF6C95}" type="pres">
      <dgm:prSet presAssocID="{96ED9FB0-75DA-4BC1-B295-FA4A86B84DC4}" presName="spacer" presStyleCnt="0"/>
      <dgm:spPr/>
    </dgm:pt>
    <dgm:pt modelId="{90BB6DD2-4201-4913-A35A-5200A7D48596}" type="pres">
      <dgm:prSet presAssocID="{FBBA78E3-7553-4B5E-8586-16E601C8F76B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AA0407D6-2459-4568-8A1B-1140E1DE7E45}" type="pres">
      <dgm:prSet presAssocID="{3BA9678A-9616-4734-B860-8AAABA89918A}" presName="spacer" presStyleCnt="0"/>
      <dgm:spPr/>
    </dgm:pt>
    <dgm:pt modelId="{A2C90B14-EE8F-4692-8116-44FE15E5D6F0}" type="pres">
      <dgm:prSet presAssocID="{C518AA19-9EAC-4376-9D3B-71AC26314AE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7EFD8F76-96A3-4947-9957-ED9707C86910}" type="pres">
      <dgm:prSet presAssocID="{7F7642B8-CE64-4BE4-AB80-34A6B88544BE}" presName="spacer" presStyleCnt="0"/>
      <dgm:spPr/>
    </dgm:pt>
    <dgm:pt modelId="{A9DE919A-D479-4C1E-B214-63AB5E2E7B1C}" type="pres">
      <dgm:prSet presAssocID="{136ED5E9-8A77-4E63-86EC-6180A5CA6FD3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F5045109-A66F-4DC1-99AE-B9FBC7768D17}" srcId="{12DE2441-6056-4AB1-9FE3-B7B834E5F173}" destId="{136ED5E9-8A77-4E63-86EC-6180A5CA6FD3}" srcOrd="4" destOrd="0" parTransId="{64375D7E-CCDA-4982-88CE-962A9F98B240}" sibTransId="{594FB7BE-502F-4A20-8684-66B9CAEA9F7C}"/>
    <dgm:cxn modelId="{D44BE737-962D-43CF-9748-C0E604311084}" type="presOf" srcId="{136ED5E9-8A77-4E63-86EC-6180A5CA6FD3}" destId="{A9DE919A-D479-4C1E-B214-63AB5E2E7B1C}" srcOrd="0" destOrd="0" presId="urn:microsoft.com/office/officeart/2005/8/layout/vList2"/>
    <dgm:cxn modelId="{18E5F344-774F-471C-9896-16B70E8C07DC}" srcId="{12DE2441-6056-4AB1-9FE3-B7B834E5F173}" destId="{FBBA78E3-7553-4B5E-8586-16E601C8F76B}" srcOrd="2" destOrd="0" parTransId="{848E9F95-B672-4784-8F0B-74D49DD4304F}" sibTransId="{3BA9678A-9616-4734-B860-8AAABA89918A}"/>
    <dgm:cxn modelId="{8B6C4353-EB1F-4D91-ACE2-D2C43335BD4D}" srcId="{12DE2441-6056-4AB1-9FE3-B7B834E5F173}" destId="{DD5DE167-8C79-4B67-951F-09AF7750C6E4}" srcOrd="0" destOrd="0" parTransId="{486882E2-1C0F-45E2-9559-A30237A67FAD}" sibTransId="{F0ED8F37-A079-42E4-B8CA-E0A4BD82B74C}"/>
    <dgm:cxn modelId="{BA1E7A7A-12CF-4BA2-A869-85FEBB48373C}" type="presOf" srcId="{AD728393-B10F-4EC8-8821-FE75F9ED2F2C}" destId="{D8073EC3-24D0-49E7-81F9-C76127ACE309}" srcOrd="0" destOrd="0" presId="urn:microsoft.com/office/officeart/2005/8/layout/vList2"/>
    <dgm:cxn modelId="{BD10F19B-45F9-4800-94A7-B1385F7E6916}" type="presOf" srcId="{DD5DE167-8C79-4B67-951F-09AF7750C6E4}" destId="{6678531B-B25E-4C71-8FDC-13BDD2A7A2B6}" srcOrd="0" destOrd="0" presId="urn:microsoft.com/office/officeart/2005/8/layout/vList2"/>
    <dgm:cxn modelId="{0A2509A5-FD9D-47C8-B1F4-1F2A14335514}" srcId="{12DE2441-6056-4AB1-9FE3-B7B834E5F173}" destId="{AD728393-B10F-4EC8-8821-FE75F9ED2F2C}" srcOrd="1" destOrd="0" parTransId="{6CED077F-9618-4B61-ACA3-B1EDB8313EB8}" sibTransId="{96ED9FB0-75DA-4BC1-B295-FA4A86B84DC4}"/>
    <dgm:cxn modelId="{AF1B82B8-E1B6-4486-8815-442F845F6F73}" type="presOf" srcId="{12DE2441-6056-4AB1-9FE3-B7B834E5F173}" destId="{E9212811-900B-4EBE-B735-44EB20F589F2}" srcOrd="0" destOrd="0" presId="urn:microsoft.com/office/officeart/2005/8/layout/vList2"/>
    <dgm:cxn modelId="{4724BFBD-0FD2-4AE3-B5AC-705EF439DB26}" srcId="{12DE2441-6056-4AB1-9FE3-B7B834E5F173}" destId="{C518AA19-9EAC-4376-9D3B-71AC26314AE4}" srcOrd="3" destOrd="0" parTransId="{D3D79650-572F-46F8-954C-0BD0CF90130E}" sibTransId="{7F7642B8-CE64-4BE4-AB80-34A6B88544BE}"/>
    <dgm:cxn modelId="{D78A3CE5-8C59-4917-BF6D-870124C4D592}" type="presOf" srcId="{C518AA19-9EAC-4376-9D3B-71AC26314AE4}" destId="{A2C90B14-EE8F-4692-8116-44FE15E5D6F0}" srcOrd="0" destOrd="0" presId="urn:microsoft.com/office/officeart/2005/8/layout/vList2"/>
    <dgm:cxn modelId="{745C1EFD-E769-4F70-8AEB-31A49C7297E7}" type="presOf" srcId="{FBBA78E3-7553-4B5E-8586-16E601C8F76B}" destId="{90BB6DD2-4201-4913-A35A-5200A7D48596}" srcOrd="0" destOrd="0" presId="urn:microsoft.com/office/officeart/2005/8/layout/vList2"/>
    <dgm:cxn modelId="{FDEB23E4-52C5-4AE2-ACC7-DAFEC135A90B}" type="presParOf" srcId="{E9212811-900B-4EBE-B735-44EB20F589F2}" destId="{6678531B-B25E-4C71-8FDC-13BDD2A7A2B6}" srcOrd="0" destOrd="0" presId="urn:microsoft.com/office/officeart/2005/8/layout/vList2"/>
    <dgm:cxn modelId="{3E778A7E-C35F-4686-BCEB-ECAE4764786D}" type="presParOf" srcId="{E9212811-900B-4EBE-B735-44EB20F589F2}" destId="{5E7423F7-5D0E-4985-BAC7-C4E7AAD0167C}" srcOrd="1" destOrd="0" presId="urn:microsoft.com/office/officeart/2005/8/layout/vList2"/>
    <dgm:cxn modelId="{EA2C5989-EDCA-46A4-8EB9-757B7D083D20}" type="presParOf" srcId="{E9212811-900B-4EBE-B735-44EB20F589F2}" destId="{D8073EC3-24D0-49E7-81F9-C76127ACE309}" srcOrd="2" destOrd="0" presId="urn:microsoft.com/office/officeart/2005/8/layout/vList2"/>
    <dgm:cxn modelId="{6F3F07E3-A197-438B-8B61-D9CEEB4BB9EE}" type="presParOf" srcId="{E9212811-900B-4EBE-B735-44EB20F589F2}" destId="{6DAB59BA-1973-402D-9604-1B2EB0EF6C95}" srcOrd="3" destOrd="0" presId="urn:microsoft.com/office/officeart/2005/8/layout/vList2"/>
    <dgm:cxn modelId="{0D9FD286-F843-4F92-B5F5-DA90386DDBFA}" type="presParOf" srcId="{E9212811-900B-4EBE-B735-44EB20F589F2}" destId="{90BB6DD2-4201-4913-A35A-5200A7D48596}" srcOrd="4" destOrd="0" presId="urn:microsoft.com/office/officeart/2005/8/layout/vList2"/>
    <dgm:cxn modelId="{E1AB63D4-C2D8-4CD5-A515-B553FD17163B}" type="presParOf" srcId="{E9212811-900B-4EBE-B735-44EB20F589F2}" destId="{AA0407D6-2459-4568-8A1B-1140E1DE7E45}" srcOrd="5" destOrd="0" presId="urn:microsoft.com/office/officeart/2005/8/layout/vList2"/>
    <dgm:cxn modelId="{19955C1F-1EA2-40C1-B7E0-30635750EE37}" type="presParOf" srcId="{E9212811-900B-4EBE-B735-44EB20F589F2}" destId="{A2C90B14-EE8F-4692-8116-44FE15E5D6F0}" srcOrd="6" destOrd="0" presId="urn:microsoft.com/office/officeart/2005/8/layout/vList2"/>
    <dgm:cxn modelId="{9751E795-689F-46D7-8749-BD9500AD23C0}" type="presParOf" srcId="{E9212811-900B-4EBE-B735-44EB20F589F2}" destId="{7EFD8F76-96A3-4947-9957-ED9707C86910}" srcOrd="7" destOrd="0" presId="urn:microsoft.com/office/officeart/2005/8/layout/vList2"/>
    <dgm:cxn modelId="{CA39E7CA-0665-4202-8DBE-509A75B29851}" type="presParOf" srcId="{E9212811-900B-4EBE-B735-44EB20F589F2}" destId="{A9DE919A-D479-4C1E-B214-63AB5E2E7B1C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4.xml><?xml version="1.0" encoding="utf-8"?>
<dgm:dataModel xmlns:dgm="http://schemas.openxmlformats.org/drawingml/2006/diagram" xmlns:a="http://schemas.openxmlformats.org/drawingml/2006/main">
  <dgm:ptLst>
    <dgm:pt modelId="{FB469759-D481-4137-A68E-E89948336CC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E368E04-6D53-48B4-9D2D-8F9F1861AA14}">
      <dgm:prSet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endParaRPr lang="ru-RU" b="1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9E52C6D4-9F86-411C-890F-02E7B7A0EC38}" type="parTrans" cxnId="{8689A099-4F5E-49B7-BCFE-FC146A7602A6}">
      <dgm:prSet/>
      <dgm:spPr/>
      <dgm:t>
        <a:bodyPr/>
        <a:lstStyle/>
        <a:p>
          <a:endParaRPr lang="ru-RU"/>
        </a:p>
      </dgm:t>
    </dgm:pt>
    <dgm:pt modelId="{05D821E9-A2F6-49F2-9E84-A0AB841A5F21}" type="sibTrans" cxnId="{8689A099-4F5E-49B7-BCFE-FC146A7602A6}">
      <dgm:prSet/>
      <dgm:spPr/>
      <dgm:t>
        <a:bodyPr/>
        <a:lstStyle/>
        <a:p>
          <a:endParaRPr lang="ru-RU"/>
        </a:p>
      </dgm:t>
    </dgm:pt>
    <dgm:pt modelId="{E28CF353-3783-4547-9326-EFAE00B313DD}" type="pres">
      <dgm:prSet presAssocID="{FB469759-D481-4137-A68E-E89948336CCE}" presName="linear" presStyleCnt="0">
        <dgm:presLayoutVars>
          <dgm:animLvl val="lvl"/>
          <dgm:resizeHandles val="exact"/>
        </dgm:presLayoutVars>
      </dgm:prSet>
      <dgm:spPr/>
    </dgm:pt>
    <dgm:pt modelId="{5A3F1AEC-35B9-4FEE-8BDC-11CF6B94965A}" type="pres">
      <dgm:prSet presAssocID="{0E368E04-6D53-48B4-9D2D-8F9F1861AA14}" presName="parentText" presStyleLbl="node1" presStyleIdx="0" presStyleCnt="1" custScaleY="171321" custLinFactNeighborX="-1709" custLinFactNeighborY="-3852">
        <dgm:presLayoutVars>
          <dgm:chMax val="0"/>
          <dgm:bulletEnabled val="1"/>
        </dgm:presLayoutVars>
      </dgm:prSet>
      <dgm:spPr/>
    </dgm:pt>
  </dgm:ptLst>
  <dgm:cxnLst>
    <dgm:cxn modelId="{8689A099-4F5E-49B7-BCFE-FC146A7602A6}" srcId="{FB469759-D481-4137-A68E-E89948336CCE}" destId="{0E368E04-6D53-48B4-9D2D-8F9F1861AA14}" srcOrd="0" destOrd="0" parTransId="{9E52C6D4-9F86-411C-890F-02E7B7A0EC38}" sibTransId="{05D821E9-A2F6-49F2-9E84-A0AB841A5F21}"/>
    <dgm:cxn modelId="{DFBD14A8-5CFF-47AD-BF2C-54392E3BF472}" type="presOf" srcId="{FB469759-D481-4137-A68E-E89948336CCE}" destId="{E28CF353-3783-4547-9326-EFAE00B313DD}" srcOrd="0" destOrd="0" presId="urn:microsoft.com/office/officeart/2005/8/layout/vList2"/>
    <dgm:cxn modelId="{E99B41AB-EC7A-4EC7-B056-20EC27EA4F42}" type="presOf" srcId="{0E368E04-6D53-48B4-9D2D-8F9F1861AA14}" destId="{5A3F1AEC-35B9-4FEE-8BDC-11CF6B94965A}" srcOrd="0" destOrd="0" presId="urn:microsoft.com/office/officeart/2005/8/layout/vList2"/>
    <dgm:cxn modelId="{B9F0930C-57EE-4A7C-A195-51E21343DD33}" type="presParOf" srcId="{E28CF353-3783-4547-9326-EFAE00B313DD}" destId="{5A3F1AEC-35B9-4FEE-8BDC-11CF6B94965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5.xml><?xml version="1.0" encoding="utf-8"?>
<dgm:dataModel xmlns:dgm="http://schemas.openxmlformats.org/drawingml/2006/diagram" xmlns:a="http://schemas.openxmlformats.org/drawingml/2006/main">
  <dgm:ptLst>
    <dgm:pt modelId="{F961003F-AC19-4C76-8278-F01BEEDA6F1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C8CCB3D-0D80-48C1-B657-E3607B9119B5}">
      <dgm:prSet/>
      <dgm:spPr>
        <a:noFill/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rtl="0"/>
          <a:endParaRPr lang="ru-RU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260B3A80-C810-4F51-A316-53EF6B83F764}" type="parTrans" cxnId="{FF887B0C-D379-4C8B-8EDF-76300F051091}">
      <dgm:prSet/>
      <dgm:spPr/>
      <dgm:t>
        <a:bodyPr/>
        <a:lstStyle/>
        <a:p>
          <a:endParaRPr lang="ru-RU"/>
        </a:p>
      </dgm:t>
    </dgm:pt>
    <dgm:pt modelId="{CBB635C7-6E4D-4192-97AA-46B8F85248A4}" type="sibTrans" cxnId="{FF887B0C-D379-4C8B-8EDF-76300F051091}">
      <dgm:prSet/>
      <dgm:spPr/>
      <dgm:t>
        <a:bodyPr/>
        <a:lstStyle/>
        <a:p>
          <a:endParaRPr lang="ru-RU"/>
        </a:p>
      </dgm:t>
    </dgm:pt>
    <dgm:pt modelId="{3B560F79-6575-4B94-A966-F24FDEAEDBF9}">
      <dgm:prSet/>
      <dgm:spPr>
        <a:noFill/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rtl="0"/>
          <a:endParaRPr lang="ru-RU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76EC78AB-8DF1-4D90-8607-F3E7398CE3DC}" type="parTrans" cxnId="{3314448A-DE6F-4A7B-ADC2-3746915C57F1}">
      <dgm:prSet/>
      <dgm:spPr/>
      <dgm:t>
        <a:bodyPr/>
        <a:lstStyle/>
        <a:p>
          <a:endParaRPr lang="ru-RU"/>
        </a:p>
      </dgm:t>
    </dgm:pt>
    <dgm:pt modelId="{CF09881D-3B68-4DD5-A2C2-34DA253F6B86}" type="sibTrans" cxnId="{3314448A-DE6F-4A7B-ADC2-3746915C57F1}">
      <dgm:prSet/>
      <dgm:spPr/>
      <dgm:t>
        <a:bodyPr/>
        <a:lstStyle/>
        <a:p>
          <a:endParaRPr lang="ru-RU"/>
        </a:p>
      </dgm:t>
    </dgm:pt>
    <dgm:pt modelId="{2FA09344-3F00-4D3E-B822-9A59DF71C2D5}">
      <dgm:prSet/>
      <dgm:spPr>
        <a:noFill/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rtl="0"/>
          <a:endParaRPr lang="ru-RU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A24BBD8C-C985-4061-88C2-4B28ED1EA203}" type="parTrans" cxnId="{42583E40-068B-4A74-892A-A1562781AA9A}">
      <dgm:prSet/>
      <dgm:spPr/>
      <dgm:t>
        <a:bodyPr/>
        <a:lstStyle/>
        <a:p>
          <a:endParaRPr lang="ru-RU"/>
        </a:p>
      </dgm:t>
    </dgm:pt>
    <dgm:pt modelId="{C519DE35-E20D-474A-A849-654DA01313BD}" type="sibTrans" cxnId="{42583E40-068B-4A74-892A-A1562781AA9A}">
      <dgm:prSet/>
      <dgm:spPr/>
      <dgm:t>
        <a:bodyPr/>
        <a:lstStyle/>
        <a:p>
          <a:endParaRPr lang="ru-RU"/>
        </a:p>
      </dgm:t>
    </dgm:pt>
    <dgm:pt modelId="{05451D63-1F07-443F-9445-4DFDBCF1C263}">
      <dgm:prSet/>
      <dgm:spPr>
        <a:noFill/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rtl="0"/>
          <a:endParaRPr lang="ru-RU" dirty="0">
            <a:solidFill>
              <a:srgbClr val="008080"/>
            </a:solidFill>
            <a:latin typeface="Montserrat" panose="00000500000000000000" pitchFamily="2" charset="-52"/>
          </a:endParaRPr>
        </a:p>
      </dgm:t>
    </dgm:pt>
    <dgm:pt modelId="{80AC4DB9-86D3-4187-8075-07674DD2A986}" type="parTrans" cxnId="{D4EE0401-6A32-4EFC-9128-7F3F8C9402D2}">
      <dgm:prSet/>
      <dgm:spPr/>
      <dgm:t>
        <a:bodyPr/>
        <a:lstStyle/>
        <a:p>
          <a:endParaRPr lang="ru-RU"/>
        </a:p>
      </dgm:t>
    </dgm:pt>
    <dgm:pt modelId="{2C000E7B-0766-48D0-AC5C-66E877E7407B}" type="sibTrans" cxnId="{D4EE0401-6A32-4EFC-9128-7F3F8C9402D2}">
      <dgm:prSet/>
      <dgm:spPr/>
      <dgm:t>
        <a:bodyPr/>
        <a:lstStyle/>
        <a:p>
          <a:endParaRPr lang="ru-RU"/>
        </a:p>
      </dgm:t>
    </dgm:pt>
    <dgm:pt modelId="{987AC0F3-FBAD-4402-B633-131A907C9D9C}" type="pres">
      <dgm:prSet presAssocID="{F961003F-AC19-4C76-8278-F01BEEDA6F1E}" presName="linear" presStyleCnt="0">
        <dgm:presLayoutVars>
          <dgm:animLvl val="lvl"/>
          <dgm:resizeHandles val="exact"/>
        </dgm:presLayoutVars>
      </dgm:prSet>
      <dgm:spPr/>
    </dgm:pt>
    <dgm:pt modelId="{DCA2D51E-8D50-4507-BC0B-A4062D750009}" type="pres">
      <dgm:prSet presAssocID="{BC8CCB3D-0D80-48C1-B657-E3607B9119B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2DEA5D87-20C1-4C9C-99A8-9FAE35BB6444}" type="pres">
      <dgm:prSet presAssocID="{CBB635C7-6E4D-4192-97AA-46B8F85248A4}" presName="spacer" presStyleCnt="0"/>
      <dgm:spPr/>
    </dgm:pt>
    <dgm:pt modelId="{868AD736-2854-4A1D-A579-1A7B6A4D3C5F}" type="pres">
      <dgm:prSet presAssocID="{3B560F79-6575-4B94-A966-F24FDEAEDBF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6C3373F-1165-4CF3-8146-F80CEFE9552B}" type="pres">
      <dgm:prSet presAssocID="{CF09881D-3B68-4DD5-A2C2-34DA253F6B86}" presName="spacer" presStyleCnt="0"/>
      <dgm:spPr/>
    </dgm:pt>
    <dgm:pt modelId="{08962399-761C-43F2-B71C-2DD64617CCFA}" type="pres">
      <dgm:prSet presAssocID="{2FA09344-3F00-4D3E-B822-9A59DF71C2D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B15A7E6-9A0F-4F6C-9CF3-A5679CC434BE}" type="pres">
      <dgm:prSet presAssocID="{C519DE35-E20D-474A-A849-654DA01313BD}" presName="spacer" presStyleCnt="0"/>
      <dgm:spPr/>
    </dgm:pt>
    <dgm:pt modelId="{B10F04BE-6CD1-46BF-9E19-FEFABB02DC61}" type="pres">
      <dgm:prSet presAssocID="{05451D63-1F07-443F-9445-4DFDBCF1C263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4EE0401-6A32-4EFC-9128-7F3F8C9402D2}" srcId="{F961003F-AC19-4C76-8278-F01BEEDA6F1E}" destId="{05451D63-1F07-443F-9445-4DFDBCF1C263}" srcOrd="3" destOrd="0" parTransId="{80AC4DB9-86D3-4187-8075-07674DD2A986}" sibTransId="{2C000E7B-0766-48D0-AC5C-66E877E7407B}"/>
    <dgm:cxn modelId="{FF887B0C-D379-4C8B-8EDF-76300F051091}" srcId="{F961003F-AC19-4C76-8278-F01BEEDA6F1E}" destId="{BC8CCB3D-0D80-48C1-B657-E3607B9119B5}" srcOrd="0" destOrd="0" parTransId="{260B3A80-C810-4F51-A316-53EF6B83F764}" sibTransId="{CBB635C7-6E4D-4192-97AA-46B8F85248A4}"/>
    <dgm:cxn modelId="{C2388938-7D9E-448D-A918-3B929556F34F}" type="presOf" srcId="{05451D63-1F07-443F-9445-4DFDBCF1C263}" destId="{B10F04BE-6CD1-46BF-9E19-FEFABB02DC61}" srcOrd="0" destOrd="0" presId="urn:microsoft.com/office/officeart/2005/8/layout/vList2"/>
    <dgm:cxn modelId="{42583E40-068B-4A74-892A-A1562781AA9A}" srcId="{F961003F-AC19-4C76-8278-F01BEEDA6F1E}" destId="{2FA09344-3F00-4D3E-B822-9A59DF71C2D5}" srcOrd="2" destOrd="0" parTransId="{A24BBD8C-C985-4061-88C2-4B28ED1EA203}" sibTransId="{C519DE35-E20D-474A-A849-654DA01313BD}"/>
    <dgm:cxn modelId="{D5E10446-B28C-4D11-AC43-20D136250A69}" type="presOf" srcId="{2FA09344-3F00-4D3E-B822-9A59DF71C2D5}" destId="{08962399-761C-43F2-B71C-2DD64617CCFA}" srcOrd="0" destOrd="0" presId="urn:microsoft.com/office/officeart/2005/8/layout/vList2"/>
    <dgm:cxn modelId="{CE3C9E88-CED7-4A81-A90D-E20A67164019}" type="presOf" srcId="{3B560F79-6575-4B94-A966-F24FDEAEDBF9}" destId="{868AD736-2854-4A1D-A579-1A7B6A4D3C5F}" srcOrd="0" destOrd="0" presId="urn:microsoft.com/office/officeart/2005/8/layout/vList2"/>
    <dgm:cxn modelId="{3314448A-DE6F-4A7B-ADC2-3746915C57F1}" srcId="{F961003F-AC19-4C76-8278-F01BEEDA6F1E}" destId="{3B560F79-6575-4B94-A966-F24FDEAEDBF9}" srcOrd="1" destOrd="0" parTransId="{76EC78AB-8DF1-4D90-8607-F3E7398CE3DC}" sibTransId="{CF09881D-3B68-4DD5-A2C2-34DA253F6B86}"/>
    <dgm:cxn modelId="{4A4D31C6-918F-4B3C-84DD-CC5D5337C16F}" type="presOf" srcId="{F961003F-AC19-4C76-8278-F01BEEDA6F1E}" destId="{987AC0F3-FBAD-4402-B633-131A907C9D9C}" srcOrd="0" destOrd="0" presId="urn:microsoft.com/office/officeart/2005/8/layout/vList2"/>
    <dgm:cxn modelId="{38B5D4DF-4CD6-48F1-A44D-B2D16C901677}" type="presOf" srcId="{BC8CCB3D-0D80-48C1-B657-E3607B9119B5}" destId="{DCA2D51E-8D50-4507-BC0B-A4062D750009}" srcOrd="0" destOrd="0" presId="urn:microsoft.com/office/officeart/2005/8/layout/vList2"/>
    <dgm:cxn modelId="{36AB1F18-B915-4C7F-AC78-2972D7CE5B31}" type="presParOf" srcId="{987AC0F3-FBAD-4402-B633-131A907C9D9C}" destId="{DCA2D51E-8D50-4507-BC0B-A4062D750009}" srcOrd="0" destOrd="0" presId="urn:microsoft.com/office/officeart/2005/8/layout/vList2"/>
    <dgm:cxn modelId="{3D327217-C863-4AE3-92A0-A1DF3695832D}" type="presParOf" srcId="{987AC0F3-FBAD-4402-B633-131A907C9D9C}" destId="{2DEA5D87-20C1-4C9C-99A8-9FAE35BB6444}" srcOrd="1" destOrd="0" presId="urn:microsoft.com/office/officeart/2005/8/layout/vList2"/>
    <dgm:cxn modelId="{84FC85E2-C8EB-47B8-A128-19C42D84A30A}" type="presParOf" srcId="{987AC0F3-FBAD-4402-B633-131A907C9D9C}" destId="{868AD736-2854-4A1D-A579-1A7B6A4D3C5F}" srcOrd="2" destOrd="0" presId="urn:microsoft.com/office/officeart/2005/8/layout/vList2"/>
    <dgm:cxn modelId="{9C774373-AAA7-4C93-AE0A-360C717C95D6}" type="presParOf" srcId="{987AC0F3-FBAD-4402-B633-131A907C9D9C}" destId="{06C3373F-1165-4CF3-8146-F80CEFE9552B}" srcOrd="3" destOrd="0" presId="urn:microsoft.com/office/officeart/2005/8/layout/vList2"/>
    <dgm:cxn modelId="{8B7E7D4C-81B2-419B-990E-051E73791CD8}" type="presParOf" srcId="{987AC0F3-FBAD-4402-B633-131A907C9D9C}" destId="{08962399-761C-43F2-B71C-2DD64617CCFA}" srcOrd="4" destOrd="0" presId="urn:microsoft.com/office/officeart/2005/8/layout/vList2"/>
    <dgm:cxn modelId="{85164AD9-FBCB-422A-8744-A8B16520923C}" type="presParOf" srcId="{987AC0F3-FBAD-4402-B633-131A907C9D9C}" destId="{EB15A7E6-9A0F-4F6C-9CF3-A5679CC434BE}" srcOrd="5" destOrd="0" presId="urn:microsoft.com/office/officeart/2005/8/layout/vList2"/>
    <dgm:cxn modelId="{2CB9620B-5323-4893-9CC1-837687ACED97}" type="presParOf" srcId="{987AC0F3-FBAD-4402-B633-131A907C9D9C}" destId="{B10F04BE-6CD1-46BF-9E19-FEFABB02DC6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6.xml><?xml version="1.0" encoding="utf-8"?>
<dgm:dataModel xmlns:dgm="http://schemas.openxmlformats.org/drawingml/2006/diagram" xmlns:a="http://schemas.openxmlformats.org/drawingml/2006/main">
  <dgm:ptLst>
    <dgm:pt modelId="{F90EC5CB-0FE8-47A9-92FA-FB2D1322B62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93C661B-2300-466D-8642-7F2A519C853D}">
      <dgm:prSet/>
      <dgm:spPr>
        <a:solidFill>
          <a:srgbClr val="D1FBF7"/>
        </a:solidFill>
      </dgm:spPr>
      <dgm:t>
        <a:bodyPr/>
        <a:lstStyle/>
        <a:p>
          <a:pPr rtl="0"/>
          <a:endParaRPr lang="ru-RU" b="1" dirty="0">
            <a:solidFill>
              <a:schemeClr val="bg1"/>
            </a:solidFill>
            <a:latin typeface="Montserrat" panose="00000500000000000000" pitchFamily="2" charset="-52"/>
          </a:endParaRPr>
        </a:p>
      </dgm:t>
    </dgm:pt>
    <dgm:pt modelId="{8F8A8369-11D2-4064-A016-EBB4DC0F7D70}" type="parTrans" cxnId="{E903DD0B-8B84-431B-B8ED-79219746B603}">
      <dgm:prSet/>
      <dgm:spPr/>
      <dgm:t>
        <a:bodyPr/>
        <a:lstStyle/>
        <a:p>
          <a:endParaRPr lang="ru-RU"/>
        </a:p>
      </dgm:t>
    </dgm:pt>
    <dgm:pt modelId="{6DD676D7-D467-4F9D-B0BC-804B7FE432C0}" type="sibTrans" cxnId="{E903DD0B-8B84-431B-B8ED-79219746B603}">
      <dgm:prSet/>
      <dgm:spPr/>
      <dgm:t>
        <a:bodyPr/>
        <a:lstStyle/>
        <a:p>
          <a:endParaRPr lang="ru-RU"/>
        </a:p>
      </dgm:t>
    </dgm:pt>
    <dgm:pt modelId="{D1027D5C-448A-4B66-9738-CD97759C92A8}">
      <dgm:prSet/>
      <dgm:spPr>
        <a:solidFill>
          <a:srgbClr val="54CCCD"/>
        </a:solidFill>
      </dgm:spPr>
      <dgm:t>
        <a:bodyPr/>
        <a:lstStyle/>
        <a:p>
          <a:pPr rtl="0"/>
          <a:endParaRPr lang="ru-RU" b="1" dirty="0">
            <a:solidFill>
              <a:schemeClr val="bg1"/>
            </a:solidFill>
            <a:latin typeface="Montserrat" panose="00000500000000000000" pitchFamily="2" charset="-52"/>
          </a:endParaRPr>
        </a:p>
      </dgm:t>
    </dgm:pt>
    <dgm:pt modelId="{330C1C9A-4DFB-4162-96B4-3FCC35816214}" type="parTrans" cxnId="{B9237D94-15D4-44EA-B425-9AB683ECF2B6}">
      <dgm:prSet/>
      <dgm:spPr/>
      <dgm:t>
        <a:bodyPr/>
        <a:lstStyle/>
        <a:p>
          <a:endParaRPr lang="ru-RU"/>
        </a:p>
      </dgm:t>
    </dgm:pt>
    <dgm:pt modelId="{703728C4-D6E6-4171-9DD4-D5039972F261}" type="sibTrans" cxnId="{B9237D94-15D4-44EA-B425-9AB683ECF2B6}">
      <dgm:prSet/>
      <dgm:spPr/>
      <dgm:t>
        <a:bodyPr/>
        <a:lstStyle/>
        <a:p>
          <a:endParaRPr lang="ru-RU"/>
        </a:p>
      </dgm:t>
    </dgm:pt>
    <dgm:pt modelId="{395DE050-2BD9-4968-BF3D-4ED8D22690F6}">
      <dgm:prSet/>
      <dgm:spPr>
        <a:solidFill>
          <a:srgbClr val="B7F1FF"/>
        </a:solidFill>
      </dgm:spPr>
      <dgm:t>
        <a:bodyPr/>
        <a:lstStyle/>
        <a:p>
          <a:pPr rtl="0"/>
          <a:endParaRPr lang="ru-RU" b="1" dirty="0">
            <a:solidFill>
              <a:schemeClr val="bg1"/>
            </a:solidFill>
            <a:latin typeface="Montserrat" panose="00000500000000000000" pitchFamily="2" charset="-52"/>
          </a:endParaRPr>
        </a:p>
      </dgm:t>
    </dgm:pt>
    <dgm:pt modelId="{213B86F8-B276-499E-BC10-E680A7CF75DA}" type="parTrans" cxnId="{24BD3C20-9643-49A1-B8AC-C41ACBB0C0BA}">
      <dgm:prSet/>
      <dgm:spPr/>
      <dgm:t>
        <a:bodyPr/>
        <a:lstStyle/>
        <a:p>
          <a:endParaRPr lang="ru-RU"/>
        </a:p>
      </dgm:t>
    </dgm:pt>
    <dgm:pt modelId="{B3F5ACA0-A3FC-4894-B124-7829FB3FC8FD}" type="sibTrans" cxnId="{24BD3C20-9643-49A1-B8AC-C41ACBB0C0BA}">
      <dgm:prSet/>
      <dgm:spPr/>
      <dgm:t>
        <a:bodyPr/>
        <a:lstStyle/>
        <a:p>
          <a:endParaRPr lang="ru-RU"/>
        </a:p>
      </dgm:t>
    </dgm:pt>
    <dgm:pt modelId="{0B40C86B-B8DE-4DBC-AA36-83E0AAD6BF08}">
      <dgm:prSet/>
      <dgm:spPr>
        <a:solidFill>
          <a:srgbClr val="B0E6CC"/>
        </a:solidFill>
      </dgm:spPr>
      <dgm:t>
        <a:bodyPr/>
        <a:lstStyle/>
        <a:p>
          <a:pPr rtl="0"/>
          <a:endParaRPr lang="ru-RU" b="1" dirty="0">
            <a:solidFill>
              <a:schemeClr val="bg1"/>
            </a:solidFill>
            <a:latin typeface="Montserrat" panose="00000500000000000000" pitchFamily="2" charset="-52"/>
          </a:endParaRPr>
        </a:p>
      </dgm:t>
    </dgm:pt>
    <dgm:pt modelId="{059D491C-A5F3-48B9-BE52-595373C852AD}" type="parTrans" cxnId="{8C4073BE-02F5-4A5C-A6D6-14EEE2584E5C}">
      <dgm:prSet/>
      <dgm:spPr/>
      <dgm:t>
        <a:bodyPr/>
        <a:lstStyle/>
        <a:p>
          <a:endParaRPr lang="ru-RU"/>
        </a:p>
      </dgm:t>
    </dgm:pt>
    <dgm:pt modelId="{9A1FD6D5-588F-440D-84DF-2ACA7F59C9B8}" type="sibTrans" cxnId="{8C4073BE-02F5-4A5C-A6D6-14EEE2584E5C}">
      <dgm:prSet/>
      <dgm:spPr/>
      <dgm:t>
        <a:bodyPr/>
        <a:lstStyle/>
        <a:p>
          <a:endParaRPr lang="ru-RU"/>
        </a:p>
      </dgm:t>
    </dgm:pt>
    <dgm:pt modelId="{5F2CD219-E352-459E-9D87-52AFEE5749E1}">
      <dgm:prSet/>
      <dgm:spPr>
        <a:solidFill>
          <a:srgbClr val="B7F1FF"/>
        </a:solidFill>
      </dgm:spPr>
      <dgm:t>
        <a:bodyPr/>
        <a:lstStyle/>
        <a:p>
          <a:pPr rtl="0"/>
          <a:endParaRPr lang="ru-RU" b="1" dirty="0">
            <a:solidFill>
              <a:schemeClr val="bg1"/>
            </a:solidFill>
            <a:latin typeface="Montserrat" panose="00000500000000000000" pitchFamily="2" charset="-52"/>
          </a:endParaRPr>
        </a:p>
      </dgm:t>
    </dgm:pt>
    <dgm:pt modelId="{D376DE42-8529-4BE5-A2F3-C50B475DBC75}" type="parTrans" cxnId="{D74DA88F-9815-4E21-89D9-A8A826695ECD}">
      <dgm:prSet/>
      <dgm:spPr/>
      <dgm:t>
        <a:bodyPr/>
        <a:lstStyle/>
        <a:p>
          <a:endParaRPr lang="ru-RU"/>
        </a:p>
      </dgm:t>
    </dgm:pt>
    <dgm:pt modelId="{FD412A1A-9311-4524-9907-7860DA55B340}" type="sibTrans" cxnId="{D74DA88F-9815-4E21-89D9-A8A826695ECD}">
      <dgm:prSet/>
      <dgm:spPr/>
      <dgm:t>
        <a:bodyPr/>
        <a:lstStyle/>
        <a:p>
          <a:endParaRPr lang="ru-RU"/>
        </a:p>
      </dgm:t>
    </dgm:pt>
    <dgm:pt modelId="{A01EB2A7-550E-4D9F-B7EA-3AD988C531D2}">
      <dgm:prSet/>
      <dgm:spPr>
        <a:solidFill>
          <a:srgbClr val="C9E4FF"/>
        </a:solidFill>
      </dgm:spPr>
      <dgm:t>
        <a:bodyPr/>
        <a:lstStyle/>
        <a:p>
          <a:pPr rtl="0"/>
          <a:endParaRPr lang="ru-RU" b="1" dirty="0">
            <a:solidFill>
              <a:schemeClr val="bg1"/>
            </a:solidFill>
            <a:latin typeface="Montserrat" panose="00000500000000000000" pitchFamily="2" charset="-52"/>
          </a:endParaRPr>
        </a:p>
      </dgm:t>
    </dgm:pt>
    <dgm:pt modelId="{839C12E1-E4E5-4753-BD19-1256A47029AE}" type="parTrans" cxnId="{E70BAAB8-D16E-4DFF-B9B3-02D90684A5AC}">
      <dgm:prSet/>
      <dgm:spPr/>
      <dgm:t>
        <a:bodyPr/>
        <a:lstStyle/>
        <a:p>
          <a:endParaRPr lang="ru-RU"/>
        </a:p>
      </dgm:t>
    </dgm:pt>
    <dgm:pt modelId="{7A67FEA3-4BEA-4777-B3CB-5BA4F3D9BD31}" type="sibTrans" cxnId="{E70BAAB8-D16E-4DFF-B9B3-02D90684A5AC}">
      <dgm:prSet/>
      <dgm:spPr/>
      <dgm:t>
        <a:bodyPr/>
        <a:lstStyle/>
        <a:p>
          <a:endParaRPr lang="ru-RU"/>
        </a:p>
      </dgm:t>
    </dgm:pt>
    <dgm:pt modelId="{4D93C51A-F709-44E7-9777-25EFA3413792}" type="pres">
      <dgm:prSet presAssocID="{F90EC5CB-0FE8-47A9-92FA-FB2D1322B625}" presName="linear" presStyleCnt="0">
        <dgm:presLayoutVars>
          <dgm:animLvl val="lvl"/>
          <dgm:resizeHandles val="exact"/>
        </dgm:presLayoutVars>
      </dgm:prSet>
      <dgm:spPr/>
    </dgm:pt>
    <dgm:pt modelId="{7D80BBED-19CB-4852-959E-06747958D70E}" type="pres">
      <dgm:prSet presAssocID="{993C661B-2300-466D-8642-7F2A519C853D}" presName="parentText" presStyleLbl="node1" presStyleIdx="0" presStyleCnt="6" custScaleY="75412">
        <dgm:presLayoutVars>
          <dgm:chMax val="0"/>
          <dgm:bulletEnabled val="1"/>
        </dgm:presLayoutVars>
      </dgm:prSet>
      <dgm:spPr/>
    </dgm:pt>
    <dgm:pt modelId="{BB9F1B26-B869-4512-97FF-16A7AD33E004}" type="pres">
      <dgm:prSet presAssocID="{6DD676D7-D467-4F9D-B0BC-804B7FE432C0}" presName="spacer" presStyleCnt="0"/>
      <dgm:spPr/>
    </dgm:pt>
    <dgm:pt modelId="{D7A22A38-5948-4597-9455-4863EDCC3DC5}" type="pres">
      <dgm:prSet presAssocID="{D1027D5C-448A-4B66-9738-CD97759C92A8}" presName="parentText" presStyleLbl="node1" presStyleIdx="1" presStyleCnt="6" custScaleY="71089">
        <dgm:presLayoutVars>
          <dgm:chMax val="0"/>
          <dgm:bulletEnabled val="1"/>
        </dgm:presLayoutVars>
      </dgm:prSet>
      <dgm:spPr/>
    </dgm:pt>
    <dgm:pt modelId="{51441049-8D21-4DC0-95CF-230BE47EB284}" type="pres">
      <dgm:prSet presAssocID="{703728C4-D6E6-4171-9DD4-D5039972F261}" presName="spacer" presStyleCnt="0"/>
      <dgm:spPr/>
    </dgm:pt>
    <dgm:pt modelId="{D9731479-5765-4953-8624-EE7E6CE464A5}" type="pres">
      <dgm:prSet presAssocID="{395DE050-2BD9-4968-BF3D-4ED8D22690F6}" presName="parentText" presStyleLbl="node1" presStyleIdx="2" presStyleCnt="6" custScaleY="83369">
        <dgm:presLayoutVars>
          <dgm:chMax val="0"/>
          <dgm:bulletEnabled val="1"/>
        </dgm:presLayoutVars>
      </dgm:prSet>
      <dgm:spPr/>
    </dgm:pt>
    <dgm:pt modelId="{AF3E5325-B826-4D42-BCDD-67E705570CC7}" type="pres">
      <dgm:prSet presAssocID="{B3F5ACA0-A3FC-4894-B124-7829FB3FC8FD}" presName="spacer" presStyleCnt="0"/>
      <dgm:spPr/>
    </dgm:pt>
    <dgm:pt modelId="{B6AC2F3E-B4FE-4DB1-9965-83B8E967BBB1}" type="pres">
      <dgm:prSet presAssocID="{0B40C86B-B8DE-4DBC-AA36-83E0AAD6BF08}" presName="parentText" presStyleLbl="node1" presStyleIdx="3" presStyleCnt="6" custScaleY="82039">
        <dgm:presLayoutVars>
          <dgm:chMax val="0"/>
          <dgm:bulletEnabled val="1"/>
        </dgm:presLayoutVars>
      </dgm:prSet>
      <dgm:spPr/>
    </dgm:pt>
    <dgm:pt modelId="{C4C6EEC3-C91E-40AA-B9DD-E24B2EADBC89}" type="pres">
      <dgm:prSet presAssocID="{9A1FD6D5-588F-440D-84DF-2ACA7F59C9B8}" presName="spacer" presStyleCnt="0"/>
      <dgm:spPr/>
    </dgm:pt>
    <dgm:pt modelId="{5DE31A29-6533-43C7-9D03-A9D806F3F182}" type="pres">
      <dgm:prSet presAssocID="{5F2CD219-E352-459E-9D87-52AFEE5749E1}" presName="parentText" presStyleLbl="node1" presStyleIdx="4" presStyleCnt="6" custScaleY="69174">
        <dgm:presLayoutVars>
          <dgm:chMax val="0"/>
          <dgm:bulletEnabled val="1"/>
        </dgm:presLayoutVars>
      </dgm:prSet>
      <dgm:spPr/>
    </dgm:pt>
    <dgm:pt modelId="{594BDE0B-7385-4118-87AD-DAC3363B1999}" type="pres">
      <dgm:prSet presAssocID="{FD412A1A-9311-4524-9907-7860DA55B340}" presName="spacer" presStyleCnt="0"/>
      <dgm:spPr/>
    </dgm:pt>
    <dgm:pt modelId="{E141AC3E-2F1F-442A-A9F2-15A594E3BB4D}" type="pres">
      <dgm:prSet presAssocID="{A01EB2A7-550E-4D9F-B7EA-3AD988C531D2}" presName="parentText" presStyleLbl="node1" presStyleIdx="5" presStyleCnt="6" custScaleY="83075">
        <dgm:presLayoutVars>
          <dgm:chMax val="0"/>
          <dgm:bulletEnabled val="1"/>
        </dgm:presLayoutVars>
      </dgm:prSet>
      <dgm:spPr/>
    </dgm:pt>
  </dgm:ptLst>
  <dgm:cxnLst>
    <dgm:cxn modelId="{7F8E5607-2217-4EC3-80D6-414DE7D8C254}" type="presOf" srcId="{A01EB2A7-550E-4D9F-B7EA-3AD988C531D2}" destId="{E141AC3E-2F1F-442A-A9F2-15A594E3BB4D}" srcOrd="0" destOrd="0" presId="urn:microsoft.com/office/officeart/2005/8/layout/vList2"/>
    <dgm:cxn modelId="{E903DD0B-8B84-431B-B8ED-79219746B603}" srcId="{F90EC5CB-0FE8-47A9-92FA-FB2D1322B625}" destId="{993C661B-2300-466D-8642-7F2A519C853D}" srcOrd="0" destOrd="0" parTransId="{8F8A8369-11D2-4064-A016-EBB4DC0F7D70}" sibTransId="{6DD676D7-D467-4F9D-B0BC-804B7FE432C0}"/>
    <dgm:cxn modelId="{24BD3C20-9643-49A1-B8AC-C41ACBB0C0BA}" srcId="{F90EC5CB-0FE8-47A9-92FA-FB2D1322B625}" destId="{395DE050-2BD9-4968-BF3D-4ED8D22690F6}" srcOrd="2" destOrd="0" parTransId="{213B86F8-B276-499E-BC10-E680A7CF75DA}" sibTransId="{B3F5ACA0-A3FC-4894-B124-7829FB3FC8FD}"/>
    <dgm:cxn modelId="{73CC0425-B4D8-4B13-AA99-324CCB8B75F0}" type="presOf" srcId="{395DE050-2BD9-4968-BF3D-4ED8D22690F6}" destId="{D9731479-5765-4953-8624-EE7E6CE464A5}" srcOrd="0" destOrd="0" presId="urn:microsoft.com/office/officeart/2005/8/layout/vList2"/>
    <dgm:cxn modelId="{AE1D6D25-8A0D-4C48-B56D-613040C3A2D7}" type="presOf" srcId="{F90EC5CB-0FE8-47A9-92FA-FB2D1322B625}" destId="{4D93C51A-F709-44E7-9777-25EFA3413792}" srcOrd="0" destOrd="0" presId="urn:microsoft.com/office/officeart/2005/8/layout/vList2"/>
    <dgm:cxn modelId="{D74DA88F-9815-4E21-89D9-A8A826695ECD}" srcId="{F90EC5CB-0FE8-47A9-92FA-FB2D1322B625}" destId="{5F2CD219-E352-459E-9D87-52AFEE5749E1}" srcOrd="4" destOrd="0" parTransId="{D376DE42-8529-4BE5-A2F3-C50B475DBC75}" sibTransId="{FD412A1A-9311-4524-9907-7860DA55B340}"/>
    <dgm:cxn modelId="{B9237D94-15D4-44EA-B425-9AB683ECF2B6}" srcId="{F90EC5CB-0FE8-47A9-92FA-FB2D1322B625}" destId="{D1027D5C-448A-4B66-9738-CD97759C92A8}" srcOrd="1" destOrd="0" parTransId="{330C1C9A-4DFB-4162-96B4-3FCC35816214}" sibTransId="{703728C4-D6E6-4171-9DD4-D5039972F261}"/>
    <dgm:cxn modelId="{90DACFA2-539B-44E0-A59B-0F205874A1FB}" type="presOf" srcId="{5F2CD219-E352-459E-9D87-52AFEE5749E1}" destId="{5DE31A29-6533-43C7-9D03-A9D806F3F182}" srcOrd="0" destOrd="0" presId="urn:microsoft.com/office/officeart/2005/8/layout/vList2"/>
    <dgm:cxn modelId="{E70BAAB8-D16E-4DFF-B9B3-02D90684A5AC}" srcId="{F90EC5CB-0FE8-47A9-92FA-FB2D1322B625}" destId="{A01EB2A7-550E-4D9F-B7EA-3AD988C531D2}" srcOrd="5" destOrd="0" parTransId="{839C12E1-E4E5-4753-BD19-1256A47029AE}" sibTransId="{7A67FEA3-4BEA-4777-B3CB-5BA4F3D9BD31}"/>
    <dgm:cxn modelId="{8C4073BE-02F5-4A5C-A6D6-14EEE2584E5C}" srcId="{F90EC5CB-0FE8-47A9-92FA-FB2D1322B625}" destId="{0B40C86B-B8DE-4DBC-AA36-83E0AAD6BF08}" srcOrd="3" destOrd="0" parTransId="{059D491C-A5F3-48B9-BE52-595373C852AD}" sibTransId="{9A1FD6D5-588F-440D-84DF-2ACA7F59C9B8}"/>
    <dgm:cxn modelId="{CE25F7C8-FC95-44CA-941C-D22256DC16BF}" type="presOf" srcId="{0B40C86B-B8DE-4DBC-AA36-83E0AAD6BF08}" destId="{B6AC2F3E-B4FE-4DB1-9965-83B8E967BBB1}" srcOrd="0" destOrd="0" presId="urn:microsoft.com/office/officeart/2005/8/layout/vList2"/>
    <dgm:cxn modelId="{92019DD3-865D-473A-9CC4-1F475610BAD0}" type="presOf" srcId="{D1027D5C-448A-4B66-9738-CD97759C92A8}" destId="{D7A22A38-5948-4597-9455-4863EDCC3DC5}" srcOrd="0" destOrd="0" presId="urn:microsoft.com/office/officeart/2005/8/layout/vList2"/>
    <dgm:cxn modelId="{CDED87EA-54DF-4D6D-A4B6-E5470B418C29}" type="presOf" srcId="{993C661B-2300-466D-8642-7F2A519C853D}" destId="{7D80BBED-19CB-4852-959E-06747958D70E}" srcOrd="0" destOrd="0" presId="urn:microsoft.com/office/officeart/2005/8/layout/vList2"/>
    <dgm:cxn modelId="{58B3B20D-C6B3-4F77-B623-D7240A3051DC}" type="presParOf" srcId="{4D93C51A-F709-44E7-9777-25EFA3413792}" destId="{7D80BBED-19CB-4852-959E-06747958D70E}" srcOrd="0" destOrd="0" presId="urn:microsoft.com/office/officeart/2005/8/layout/vList2"/>
    <dgm:cxn modelId="{D987A479-0CFB-46FE-A782-89FFA45820D2}" type="presParOf" srcId="{4D93C51A-F709-44E7-9777-25EFA3413792}" destId="{BB9F1B26-B869-4512-97FF-16A7AD33E004}" srcOrd="1" destOrd="0" presId="urn:microsoft.com/office/officeart/2005/8/layout/vList2"/>
    <dgm:cxn modelId="{E6A45EE1-9A63-4DCC-BD4E-565029A5D7AC}" type="presParOf" srcId="{4D93C51A-F709-44E7-9777-25EFA3413792}" destId="{D7A22A38-5948-4597-9455-4863EDCC3DC5}" srcOrd="2" destOrd="0" presId="urn:microsoft.com/office/officeart/2005/8/layout/vList2"/>
    <dgm:cxn modelId="{0E3557E1-B968-4D15-B5B5-F5B35DF11915}" type="presParOf" srcId="{4D93C51A-F709-44E7-9777-25EFA3413792}" destId="{51441049-8D21-4DC0-95CF-230BE47EB284}" srcOrd="3" destOrd="0" presId="urn:microsoft.com/office/officeart/2005/8/layout/vList2"/>
    <dgm:cxn modelId="{32964C3B-3E15-47B2-8804-814FCAA2439A}" type="presParOf" srcId="{4D93C51A-F709-44E7-9777-25EFA3413792}" destId="{D9731479-5765-4953-8624-EE7E6CE464A5}" srcOrd="4" destOrd="0" presId="urn:microsoft.com/office/officeart/2005/8/layout/vList2"/>
    <dgm:cxn modelId="{C96EF245-040C-4871-9AF9-C60323EED005}" type="presParOf" srcId="{4D93C51A-F709-44E7-9777-25EFA3413792}" destId="{AF3E5325-B826-4D42-BCDD-67E705570CC7}" srcOrd="5" destOrd="0" presId="urn:microsoft.com/office/officeart/2005/8/layout/vList2"/>
    <dgm:cxn modelId="{7B5E1E01-0C07-4505-8A72-B4FB8EDC9393}" type="presParOf" srcId="{4D93C51A-F709-44E7-9777-25EFA3413792}" destId="{B6AC2F3E-B4FE-4DB1-9965-83B8E967BBB1}" srcOrd="6" destOrd="0" presId="urn:microsoft.com/office/officeart/2005/8/layout/vList2"/>
    <dgm:cxn modelId="{65DD6B4C-AC62-411C-849E-9C4A09D4FB07}" type="presParOf" srcId="{4D93C51A-F709-44E7-9777-25EFA3413792}" destId="{C4C6EEC3-C91E-40AA-B9DD-E24B2EADBC89}" srcOrd="7" destOrd="0" presId="urn:microsoft.com/office/officeart/2005/8/layout/vList2"/>
    <dgm:cxn modelId="{937E38E2-30CF-4C63-8250-C1B6044EFE7C}" type="presParOf" srcId="{4D93C51A-F709-44E7-9777-25EFA3413792}" destId="{5DE31A29-6533-43C7-9D03-A9D806F3F182}" srcOrd="8" destOrd="0" presId="urn:microsoft.com/office/officeart/2005/8/layout/vList2"/>
    <dgm:cxn modelId="{D4870474-76D7-42EB-9344-A80F5898D66E}" type="presParOf" srcId="{4D93C51A-F709-44E7-9777-25EFA3413792}" destId="{594BDE0B-7385-4118-87AD-DAC3363B1999}" srcOrd="9" destOrd="0" presId="urn:microsoft.com/office/officeart/2005/8/layout/vList2"/>
    <dgm:cxn modelId="{636B31C1-4209-428A-9EF4-0FFDC8C7E495}" type="presParOf" srcId="{4D93C51A-F709-44E7-9777-25EFA3413792}" destId="{E141AC3E-2F1F-442A-A9F2-15A594E3BB4D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7.xml><?xml version="1.0" encoding="utf-8"?>
<dgm:dataModel xmlns:dgm="http://schemas.openxmlformats.org/drawingml/2006/diagram" xmlns:a="http://schemas.openxmlformats.org/drawingml/2006/main">
  <dgm:ptLst>
    <dgm:pt modelId="{4AE78BC0-C938-465B-9D24-745AFD4F164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A82911-983C-44DA-89B7-9FF5E0411ECA}">
      <dgm:prSet custT="1"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r>
            <a:rPr lang="ru-RU" sz="1400" b="1" dirty="0">
              <a:solidFill>
                <a:srgbClr val="54CCCD"/>
              </a:solidFill>
              <a:latin typeface="Montserrat" panose="00000500000000000000" pitchFamily="2" charset="-52"/>
            </a:rPr>
            <a:t>Это</a:t>
          </a:r>
        </a:p>
      </dgm:t>
    </dgm:pt>
    <dgm:pt modelId="{07E89892-93A6-46D6-829F-A6516135596D}" type="parTrans" cxnId="{F07E341A-9F44-4677-8DF4-4C93186E7569}">
      <dgm:prSet/>
      <dgm:spPr/>
      <dgm:t>
        <a:bodyPr/>
        <a:lstStyle/>
        <a:p>
          <a:endParaRPr lang="ru-RU"/>
        </a:p>
      </dgm:t>
    </dgm:pt>
    <dgm:pt modelId="{EFD6E577-67CF-4F86-9816-BB41E6B40FD8}" type="sibTrans" cxnId="{F07E341A-9F44-4677-8DF4-4C93186E7569}">
      <dgm:prSet/>
      <dgm:spPr/>
      <dgm:t>
        <a:bodyPr/>
        <a:lstStyle/>
        <a:p>
          <a:endParaRPr lang="ru-RU"/>
        </a:p>
      </dgm:t>
    </dgm:pt>
    <dgm:pt modelId="{0681294E-A41A-45B1-8091-5FAF3CA7B1D6}">
      <dgm:prSet custT="1"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r>
            <a:rPr lang="ru-RU" sz="1400" b="1" dirty="0">
              <a:solidFill>
                <a:srgbClr val="54CCCD"/>
              </a:solidFill>
              <a:latin typeface="Montserrat" panose="00000500000000000000" pitchFamily="2" charset="-52"/>
            </a:rPr>
            <a:t>Проблема – </a:t>
          </a:r>
        </a:p>
      </dgm:t>
    </dgm:pt>
    <dgm:pt modelId="{4C4B82C1-D67B-4C08-8BCE-F2C459AB2C0F}" type="parTrans" cxnId="{C3CC68C2-D51F-4239-ADD7-D5171447E7D1}">
      <dgm:prSet/>
      <dgm:spPr/>
      <dgm:t>
        <a:bodyPr/>
        <a:lstStyle/>
        <a:p>
          <a:endParaRPr lang="ru-RU"/>
        </a:p>
      </dgm:t>
    </dgm:pt>
    <dgm:pt modelId="{80E67F93-E419-4D9D-B589-2E79872C42D6}" type="sibTrans" cxnId="{C3CC68C2-D51F-4239-ADD7-D5171447E7D1}">
      <dgm:prSet/>
      <dgm:spPr/>
      <dgm:t>
        <a:bodyPr/>
        <a:lstStyle/>
        <a:p>
          <a:endParaRPr lang="ru-RU"/>
        </a:p>
      </dgm:t>
    </dgm:pt>
    <dgm:pt modelId="{330D5ABA-A551-4EF5-8444-98F9662EE22F}">
      <dgm:prSet custT="1"/>
      <dgm:spPr>
        <a:noFill/>
        <a:ln>
          <a:solidFill>
            <a:srgbClr val="008080"/>
          </a:solidFill>
        </a:ln>
      </dgm:spPr>
      <dgm:t>
        <a:bodyPr/>
        <a:lstStyle/>
        <a:p>
          <a:pPr rtl="0"/>
          <a:r>
            <a:rPr lang="ru-RU" sz="1400" b="1" dirty="0">
              <a:solidFill>
                <a:srgbClr val="54CCCD"/>
              </a:solidFill>
              <a:latin typeface="Montserrat" panose="00000500000000000000" pitchFamily="2" charset="-52"/>
            </a:rPr>
            <a:t>Проблема может носить самостоятельный характер или подчиняться общей проблематике произведения.  </a:t>
          </a:r>
        </a:p>
      </dgm:t>
    </dgm:pt>
    <dgm:pt modelId="{0FD00E94-DF0E-47B6-BC75-21DBA71E8D5B}" type="parTrans" cxnId="{DAC0A6DC-25AE-42FE-9567-270F4A7BCD20}">
      <dgm:prSet/>
      <dgm:spPr/>
      <dgm:t>
        <a:bodyPr/>
        <a:lstStyle/>
        <a:p>
          <a:endParaRPr lang="ru-RU"/>
        </a:p>
      </dgm:t>
    </dgm:pt>
    <dgm:pt modelId="{207C6A60-560B-4E78-BADD-01684671147A}" type="sibTrans" cxnId="{DAC0A6DC-25AE-42FE-9567-270F4A7BCD20}">
      <dgm:prSet/>
      <dgm:spPr/>
      <dgm:t>
        <a:bodyPr/>
        <a:lstStyle/>
        <a:p>
          <a:endParaRPr lang="ru-RU"/>
        </a:p>
      </dgm:t>
    </dgm:pt>
    <dgm:pt modelId="{48E66112-FDAC-49F7-826D-476C4FDECF64}" type="pres">
      <dgm:prSet presAssocID="{4AE78BC0-C938-465B-9D24-745AFD4F1646}" presName="linear" presStyleCnt="0">
        <dgm:presLayoutVars>
          <dgm:animLvl val="lvl"/>
          <dgm:resizeHandles val="exact"/>
        </dgm:presLayoutVars>
      </dgm:prSet>
      <dgm:spPr/>
    </dgm:pt>
    <dgm:pt modelId="{C4152B6C-C8F6-44C6-AB51-07F1BFFE2F07}" type="pres">
      <dgm:prSet presAssocID="{41A82911-983C-44DA-89B7-9FF5E0411EC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2D74E15-33D0-4BAA-94C5-DABD68ECFC40}" type="pres">
      <dgm:prSet presAssocID="{EFD6E577-67CF-4F86-9816-BB41E6B40FD8}" presName="spacer" presStyleCnt="0"/>
      <dgm:spPr/>
    </dgm:pt>
    <dgm:pt modelId="{D7A8FB2B-9F02-407E-9EA2-17DA61120C47}" type="pres">
      <dgm:prSet presAssocID="{0681294E-A41A-45B1-8091-5FAF3CA7B1D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8E3A652-CF80-4744-8F1B-B158ACA78308}" type="pres">
      <dgm:prSet presAssocID="{80E67F93-E419-4D9D-B589-2E79872C42D6}" presName="spacer" presStyleCnt="0"/>
      <dgm:spPr/>
    </dgm:pt>
    <dgm:pt modelId="{2EACC59C-D142-4DF5-9F54-0D78FCAACDA4}" type="pres">
      <dgm:prSet presAssocID="{330D5ABA-A551-4EF5-8444-98F9662EE22F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F07E341A-9F44-4677-8DF4-4C93186E7569}" srcId="{4AE78BC0-C938-465B-9D24-745AFD4F1646}" destId="{41A82911-983C-44DA-89B7-9FF5E0411ECA}" srcOrd="0" destOrd="0" parTransId="{07E89892-93A6-46D6-829F-A6516135596D}" sibTransId="{EFD6E577-67CF-4F86-9816-BB41E6B40FD8}"/>
    <dgm:cxn modelId="{2CFDD11D-E09F-455D-BBCA-B989D8CE4422}" type="presOf" srcId="{0681294E-A41A-45B1-8091-5FAF3CA7B1D6}" destId="{D7A8FB2B-9F02-407E-9EA2-17DA61120C47}" srcOrd="0" destOrd="0" presId="urn:microsoft.com/office/officeart/2005/8/layout/vList2"/>
    <dgm:cxn modelId="{A072652A-D28D-4E66-B401-431B409BC689}" type="presOf" srcId="{4AE78BC0-C938-465B-9D24-745AFD4F1646}" destId="{48E66112-FDAC-49F7-826D-476C4FDECF64}" srcOrd="0" destOrd="0" presId="urn:microsoft.com/office/officeart/2005/8/layout/vList2"/>
    <dgm:cxn modelId="{F602585A-0254-4B10-A1D1-6E25D8DB8099}" type="presOf" srcId="{330D5ABA-A551-4EF5-8444-98F9662EE22F}" destId="{2EACC59C-D142-4DF5-9F54-0D78FCAACDA4}" srcOrd="0" destOrd="0" presId="urn:microsoft.com/office/officeart/2005/8/layout/vList2"/>
    <dgm:cxn modelId="{C3CC68C2-D51F-4239-ADD7-D5171447E7D1}" srcId="{4AE78BC0-C938-465B-9D24-745AFD4F1646}" destId="{0681294E-A41A-45B1-8091-5FAF3CA7B1D6}" srcOrd="1" destOrd="0" parTransId="{4C4B82C1-D67B-4C08-8BCE-F2C459AB2C0F}" sibTransId="{80E67F93-E419-4D9D-B589-2E79872C42D6}"/>
    <dgm:cxn modelId="{DAC0A6DC-25AE-42FE-9567-270F4A7BCD20}" srcId="{4AE78BC0-C938-465B-9D24-745AFD4F1646}" destId="{330D5ABA-A551-4EF5-8444-98F9662EE22F}" srcOrd="2" destOrd="0" parTransId="{0FD00E94-DF0E-47B6-BC75-21DBA71E8D5B}" sibTransId="{207C6A60-560B-4E78-BADD-01684671147A}"/>
    <dgm:cxn modelId="{EA5C48E6-BB11-4147-A70E-FE95083A700B}" type="presOf" srcId="{41A82911-983C-44DA-89B7-9FF5E0411ECA}" destId="{C4152B6C-C8F6-44C6-AB51-07F1BFFE2F07}" srcOrd="0" destOrd="0" presId="urn:microsoft.com/office/officeart/2005/8/layout/vList2"/>
    <dgm:cxn modelId="{A04446DA-0C8F-400D-B25A-6734B035FBC0}" type="presParOf" srcId="{48E66112-FDAC-49F7-826D-476C4FDECF64}" destId="{C4152B6C-C8F6-44C6-AB51-07F1BFFE2F07}" srcOrd="0" destOrd="0" presId="urn:microsoft.com/office/officeart/2005/8/layout/vList2"/>
    <dgm:cxn modelId="{22112A43-A7C5-49AB-9B39-95044A5BC69E}" type="presParOf" srcId="{48E66112-FDAC-49F7-826D-476C4FDECF64}" destId="{12D74E15-33D0-4BAA-94C5-DABD68ECFC40}" srcOrd="1" destOrd="0" presId="urn:microsoft.com/office/officeart/2005/8/layout/vList2"/>
    <dgm:cxn modelId="{2EE65F37-1F8B-4C21-A30C-24D3281F8B0C}" type="presParOf" srcId="{48E66112-FDAC-49F7-826D-476C4FDECF64}" destId="{D7A8FB2B-9F02-407E-9EA2-17DA61120C47}" srcOrd="2" destOrd="0" presId="urn:microsoft.com/office/officeart/2005/8/layout/vList2"/>
    <dgm:cxn modelId="{044E64A6-5AC4-47F2-BAB2-2C341D085DE7}" type="presParOf" srcId="{48E66112-FDAC-49F7-826D-476C4FDECF64}" destId="{28E3A652-CF80-4744-8F1B-B158ACA78308}" srcOrd="3" destOrd="0" presId="urn:microsoft.com/office/officeart/2005/8/layout/vList2"/>
    <dgm:cxn modelId="{4F94E61C-8967-43EF-A194-11C25D855717}" type="presParOf" srcId="{48E66112-FDAC-49F7-826D-476C4FDECF64}" destId="{2EACC59C-D142-4DF5-9F54-0D78FCAACDA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F96C81-C4BA-4F39-8986-B315F37CAD21}">
      <dsp:nvSpPr>
        <dsp:cNvPr id="0" name=""/>
        <dsp:cNvSpPr/>
      </dsp:nvSpPr>
      <dsp:spPr>
        <a:xfrm>
          <a:off x="0" y="26722"/>
          <a:ext cx="4572001" cy="359774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rgbClr val="008080"/>
              </a:solidFill>
              <a:latin typeface="Montserrat" panose="00000500000000000000" pitchFamily="2" charset="-52"/>
            </a:rPr>
            <a:t>1. </a:t>
          </a:r>
          <a:endParaRPr lang="ru-RU" sz="1500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17563" y="44285"/>
        <a:ext cx="4536875" cy="324648"/>
      </dsp:txXfrm>
    </dsp:sp>
    <dsp:sp modelId="{200848DB-8EA5-4580-8DC7-4D5EAE4BAC2F}">
      <dsp:nvSpPr>
        <dsp:cNvPr id="0" name=""/>
        <dsp:cNvSpPr/>
      </dsp:nvSpPr>
      <dsp:spPr>
        <a:xfrm>
          <a:off x="0" y="429697"/>
          <a:ext cx="4572001" cy="359774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rgbClr val="008080"/>
              </a:solidFill>
              <a:latin typeface="Montserrat" panose="00000500000000000000" pitchFamily="2" charset="-52"/>
            </a:rPr>
            <a:t>2. </a:t>
          </a:r>
          <a:endParaRPr lang="ru-RU" sz="1500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17563" y="447260"/>
        <a:ext cx="4536875" cy="324648"/>
      </dsp:txXfrm>
    </dsp:sp>
    <dsp:sp modelId="{39F45300-9166-49EF-8016-F9731FE93E7E}">
      <dsp:nvSpPr>
        <dsp:cNvPr id="0" name=""/>
        <dsp:cNvSpPr/>
      </dsp:nvSpPr>
      <dsp:spPr>
        <a:xfrm>
          <a:off x="0" y="832671"/>
          <a:ext cx="4572001" cy="359774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rgbClr val="008080"/>
              </a:solidFill>
              <a:latin typeface="Montserrat" panose="00000500000000000000" pitchFamily="2" charset="-52"/>
            </a:rPr>
            <a:t>3. </a:t>
          </a:r>
          <a:endParaRPr lang="ru-RU" sz="1500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17563" y="850234"/>
        <a:ext cx="4536875" cy="324648"/>
      </dsp:txXfrm>
    </dsp:sp>
    <dsp:sp modelId="{1A2DE56A-7EAF-4156-B55C-91D259FC0DB8}">
      <dsp:nvSpPr>
        <dsp:cNvPr id="0" name=""/>
        <dsp:cNvSpPr/>
      </dsp:nvSpPr>
      <dsp:spPr>
        <a:xfrm>
          <a:off x="0" y="1235647"/>
          <a:ext cx="4572001" cy="359774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rgbClr val="008080"/>
              </a:solidFill>
              <a:latin typeface="Montserrat" panose="00000500000000000000" pitchFamily="2" charset="-52"/>
            </a:rPr>
            <a:t>4. </a:t>
          </a:r>
          <a:endParaRPr lang="ru-RU" sz="1500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17563" y="1253210"/>
        <a:ext cx="4536875" cy="3246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92FC59-0945-466F-8FD5-DE104C91E17B}">
      <dsp:nvSpPr>
        <dsp:cNvPr id="0" name=""/>
        <dsp:cNvSpPr/>
      </dsp:nvSpPr>
      <dsp:spPr>
        <a:xfrm>
          <a:off x="0" y="34028"/>
          <a:ext cx="6363978" cy="973440"/>
        </a:xfrm>
        <a:prstGeom prst="roundRect">
          <a:avLst/>
        </a:prstGeom>
        <a:solidFill>
          <a:srgbClr val="10D0B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Montserrat" panose="00000500000000000000" pitchFamily="2" charset="-52"/>
            </a:rPr>
            <a:t>В переводе с греческого обозначает «повествование», «рассказ». ….</a:t>
          </a:r>
        </a:p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latin typeface="Montserrat" panose="00000500000000000000" pitchFamily="2" charset="-52"/>
          </a:endParaRPr>
        </a:p>
      </dsp:txBody>
      <dsp:txXfrm>
        <a:off x="47519" y="81547"/>
        <a:ext cx="6268940" cy="878402"/>
      </dsp:txXfrm>
    </dsp:sp>
    <dsp:sp modelId="{5AE1FAC6-1D51-4089-B4CC-619F5E65AA4E}">
      <dsp:nvSpPr>
        <dsp:cNvPr id="0" name=""/>
        <dsp:cNvSpPr/>
      </dsp:nvSpPr>
      <dsp:spPr>
        <a:xfrm>
          <a:off x="0" y="1053548"/>
          <a:ext cx="6363978" cy="973440"/>
        </a:xfrm>
        <a:prstGeom prst="roundRect">
          <a:avLst/>
        </a:prstGeom>
        <a:solidFill>
          <a:srgbClr val="B0E6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47519" y="1101067"/>
        <a:ext cx="6268940" cy="878402"/>
      </dsp:txXfrm>
    </dsp:sp>
    <dsp:sp modelId="{F51DF3E8-5C68-47E8-9FA3-E4EB23122490}">
      <dsp:nvSpPr>
        <dsp:cNvPr id="0" name=""/>
        <dsp:cNvSpPr/>
      </dsp:nvSpPr>
      <dsp:spPr>
        <a:xfrm>
          <a:off x="0" y="2073069"/>
          <a:ext cx="6363978" cy="973440"/>
        </a:xfrm>
        <a:prstGeom prst="roundRect">
          <a:avLst/>
        </a:prstGeom>
        <a:solidFill>
          <a:srgbClr val="B7F1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47519" y="2120588"/>
        <a:ext cx="6268940" cy="8784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BE08A5-E16D-4FF0-8570-27F0C5EB30EE}">
      <dsp:nvSpPr>
        <dsp:cNvPr id="0" name=""/>
        <dsp:cNvSpPr/>
      </dsp:nvSpPr>
      <dsp:spPr>
        <a:xfrm>
          <a:off x="0" y="26945"/>
          <a:ext cx="6212558" cy="59319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b="1" kern="1200" dirty="0">
            <a:solidFill>
              <a:srgbClr val="5F5F5F"/>
            </a:solidFill>
            <a:latin typeface="Montserrat" panose="00000500000000000000" pitchFamily="2" charset="-52"/>
          </a:endParaRPr>
        </a:p>
      </dsp:txBody>
      <dsp:txXfrm>
        <a:off x="28957" y="55902"/>
        <a:ext cx="6154644" cy="535276"/>
      </dsp:txXfrm>
    </dsp:sp>
    <dsp:sp modelId="{933F908C-ED46-4C3C-9070-572DCAD4C4FC}">
      <dsp:nvSpPr>
        <dsp:cNvPr id="0" name=""/>
        <dsp:cNvSpPr/>
      </dsp:nvSpPr>
      <dsp:spPr>
        <a:xfrm>
          <a:off x="0" y="657575"/>
          <a:ext cx="6212558" cy="59319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b="1" kern="1200" dirty="0">
            <a:solidFill>
              <a:srgbClr val="5F5F5F"/>
            </a:solidFill>
            <a:latin typeface="Montserrat" panose="00000500000000000000" pitchFamily="2" charset="-52"/>
          </a:endParaRPr>
        </a:p>
      </dsp:txBody>
      <dsp:txXfrm>
        <a:off x="28957" y="686532"/>
        <a:ext cx="6154644" cy="535276"/>
      </dsp:txXfrm>
    </dsp:sp>
    <dsp:sp modelId="{0A744CE7-1375-4503-AB2C-739EBA9B0C84}">
      <dsp:nvSpPr>
        <dsp:cNvPr id="0" name=""/>
        <dsp:cNvSpPr/>
      </dsp:nvSpPr>
      <dsp:spPr>
        <a:xfrm>
          <a:off x="0" y="1288205"/>
          <a:ext cx="6212558" cy="59319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rgbClr val="5F5F5F"/>
              </a:solidFill>
              <a:latin typeface="Montserrat" panose="00000500000000000000" pitchFamily="2" charset="-52"/>
            </a:rPr>
            <a:t>Текс имеет…</a:t>
          </a:r>
        </a:p>
        <a:p>
          <a:pPr marL="0" lvl="0" indent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b="1" kern="1200" dirty="0">
            <a:solidFill>
              <a:srgbClr val="5F5F5F"/>
            </a:solidFill>
            <a:latin typeface="Montserrat" panose="00000500000000000000" pitchFamily="2" charset="-52"/>
          </a:endParaRPr>
        </a:p>
      </dsp:txBody>
      <dsp:txXfrm>
        <a:off x="28957" y="1317162"/>
        <a:ext cx="6154644" cy="53527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4B4660-3326-4D3B-9267-8D60590258AE}">
      <dsp:nvSpPr>
        <dsp:cNvPr id="0" name=""/>
        <dsp:cNvSpPr/>
      </dsp:nvSpPr>
      <dsp:spPr>
        <a:xfrm>
          <a:off x="0" y="0"/>
          <a:ext cx="6347048" cy="1426475"/>
        </a:xfrm>
        <a:prstGeom prst="roundRect">
          <a:avLst/>
        </a:prstGeom>
        <a:solidFill>
          <a:srgbClr val="B0E6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300" b="1" kern="1200" dirty="0">
            <a:solidFill>
              <a:srgbClr val="FFC000"/>
            </a:solidFill>
            <a:latin typeface="Montserrat" panose="00000500000000000000" pitchFamily="2" charset="-52"/>
          </a:endParaRPr>
        </a:p>
      </dsp:txBody>
      <dsp:txXfrm>
        <a:off x="69635" y="69635"/>
        <a:ext cx="6207778" cy="128720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BE08A5-E16D-4FF0-8570-27F0C5EB30EE}">
      <dsp:nvSpPr>
        <dsp:cNvPr id="0" name=""/>
        <dsp:cNvSpPr/>
      </dsp:nvSpPr>
      <dsp:spPr>
        <a:xfrm>
          <a:off x="0" y="4207"/>
          <a:ext cx="6320046" cy="61776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300" b="1" kern="1200" dirty="0">
            <a:solidFill>
              <a:srgbClr val="5F5F5F"/>
            </a:solidFill>
            <a:latin typeface="Montserrat" panose="00000500000000000000" pitchFamily="2" charset="-52"/>
          </a:endParaRPr>
        </a:p>
      </dsp:txBody>
      <dsp:txXfrm>
        <a:off x="30157" y="34364"/>
        <a:ext cx="6259732" cy="557446"/>
      </dsp:txXfrm>
    </dsp:sp>
    <dsp:sp modelId="{933F908C-ED46-4C3C-9070-572DCAD4C4FC}">
      <dsp:nvSpPr>
        <dsp:cNvPr id="0" name=""/>
        <dsp:cNvSpPr/>
      </dsp:nvSpPr>
      <dsp:spPr>
        <a:xfrm>
          <a:off x="0" y="717008"/>
          <a:ext cx="6320046" cy="61776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300" b="1" kern="1200" dirty="0">
            <a:solidFill>
              <a:srgbClr val="5F5F5F"/>
            </a:solidFill>
            <a:latin typeface="Montserrat" panose="00000500000000000000" pitchFamily="2" charset="-52"/>
          </a:endParaRPr>
        </a:p>
      </dsp:txBody>
      <dsp:txXfrm>
        <a:off x="30157" y="747165"/>
        <a:ext cx="6259732" cy="557446"/>
      </dsp:txXfrm>
    </dsp:sp>
    <dsp:sp modelId="{0A744CE7-1375-4503-AB2C-739EBA9B0C84}">
      <dsp:nvSpPr>
        <dsp:cNvPr id="0" name=""/>
        <dsp:cNvSpPr/>
      </dsp:nvSpPr>
      <dsp:spPr>
        <a:xfrm>
          <a:off x="0" y="1429808"/>
          <a:ext cx="6320046" cy="61776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300" b="1" kern="1200" dirty="0">
            <a:solidFill>
              <a:srgbClr val="5F5F5F"/>
            </a:solidFill>
            <a:latin typeface="Montserrat" panose="00000500000000000000" pitchFamily="2" charset="-52"/>
          </a:endParaRPr>
        </a:p>
      </dsp:txBody>
      <dsp:txXfrm>
        <a:off x="30157" y="1459965"/>
        <a:ext cx="6259732" cy="55744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92FC59-0945-466F-8FD5-DE104C91E17B}">
      <dsp:nvSpPr>
        <dsp:cNvPr id="0" name=""/>
        <dsp:cNvSpPr/>
      </dsp:nvSpPr>
      <dsp:spPr>
        <a:xfrm>
          <a:off x="0" y="23228"/>
          <a:ext cx="6363978" cy="917280"/>
        </a:xfrm>
        <a:prstGeom prst="roundRect">
          <a:avLst/>
        </a:prstGeom>
        <a:solidFill>
          <a:srgbClr val="10D0B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l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900" b="1" kern="1200" dirty="0">
            <a:latin typeface="Montserrat" panose="00000500000000000000" pitchFamily="2" charset="-52"/>
          </a:endParaRPr>
        </a:p>
      </dsp:txBody>
      <dsp:txXfrm>
        <a:off x="44778" y="68006"/>
        <a:ext cx="6274422" cy="827724"/>
      </dsp:txXfrm>
    </dsp:sp>
    <dsp:sp modelId="{5AE1FAC6-1D51-4089-B4CC-619F5E65AA4E}">
      <dsp:nvSpPr>
        <dsp:cNvPr id="0" name=""/>
        <dsp:cNvSpPr/>
      </dsp:nvSpPr>
      <dsp:spPr>
        <a:xfrm>
          <a:off x="0" y="997967"/>
          <a:ext cx="6363978" cy="917280"/>
        </a:xfrm>
        <a:prstGeom prst="roundRect">
          <a:avLst/>
        </a:prstGeom>
        <a:solidFill>
          <a:srgbClr val="B0E6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l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900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44778" y="1042745"/>
        <a:ext cx="6274422" cy="827724"/>
      </dsp:txXfrm>
    </dsp:sp>
    <dsp:sp modelId="{F51DF3E8-5C68-47E8-9FA3-E4EB23122490}">
      <dsp:nvSpPr>
        <dsp:cNvPr id="0" name=""/>
        <dsp:cNvSpPr/>
      </dsp:nvSpPr>
      <dsp:spPr>
        <a:xfrm>
          <a:off x="0" y="2004771"/>
          <a:ext cx="6363978" cy="917280"/>
        </a:xfrm>
        <a:prstGeom prst="roundRect">
          <a:avLst/>
        </a:prstGeom>
        <a:solidFill>
          <a:srgbClr val="B7F1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l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900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44778" y="2049549"/>
        <a:ext cx="6274422" cy="82772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E1873F-3880-47CF-A728-A98A81FB86C1}">
      <dsp:nvSpPr>
        <dsp:cNvPr id="0" name=""/>
        <dsp:cNvSpPr/>
      </dsp:nvSpPr>
      <dsp:spPr>
        <a:xfrm>
          <a:off x="2375019" y="694"/>
          <a:ext cx="2671896" cy="404117"/>
        </a:xfrm>
        <a:prstGeom prst="roundRect">
          <a:avLst/>
        </a:prstGeom>
        <a:solidFill>
          <a:srgbClr val="D1FBF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>
            <a:solidFill>
              <a:srgbClr val="5F5F5F"/>
            </a:solidFill>
            <a:latin typeface="Montserrat" panose="00000500000000000000" pitchFamily="2" charset="-52"/>
          </a:endParaRPr>
        </a:p>
      </dsp:txBody>
      <dsp:txXfrm>
        <a:off x="2394746" y="20421"/>
        <a:ext cx="2632442" cy="364663"/>
      </dsp:txXfrm>
    </dsp:sp>
    <dsp:sp modelId="{27561875-DEC5-4F87-8F79-8558FCF7C212}">
      <dsp:nvSpPr>
        <dsp:cNvPr id="0" name=""/>
        <dsp:cNvSpPr/>
      </dsp:nvSpPr>
      <dsp:spPr>
        <a:xfrm>
          <a:off x="2375019" y="425017"/>
          <a:ext cx="2671896" cy="404117"/>
        </a:xfrm>
        <a:prstGeom prst="roundRect">
          <a:avLst/>
        </a:prstGeom>
        <a:solidFill>
          <a:srgbClr val="0099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>
            <a:solidFill>
              <a:srgbClr val="5F5F5F"/>
            </a:solidFill>
            <a:latin typeface="Montserrat" panose="00000500000000000000" pitchFamily="2" charset="-52"/>
          </a:endParaRPr>
        </a:p>
      </dsp:txBody>
      <dsp:txXfrm>
        <a:off x="2394746" y="444744"/>
        <a:ext cx="2632442" cy="364663"/>
      </dsp:txXfrm>
    </dsp:sp>
    <dsp:sp modelId="{1FC274F8-F51F-4376-B16A-20B8F396DCFA}">
      <dsp:nvSpPr>
        <dsp:cNvPr id="0" name=""/>
        <dsp:cNvSpPr/>
      </dsp:nvSpPr>
      <dsp:spPr>
        <a:xfrm>
          <a:off x="2375019" y="849339"/>
          <a:ext cx="2671896" cy="404117"/>
        </a:xfrm>
        <a:prstGeom prst="roundRect">
          <a:avLst/>
        </a:prstGeom>
        <a:solidFill>
          <a:schemeClr val="accent1">
            <a:shade val="50000"/>
            <a:hueOff val="268329"/>
            <a:satOff val="-6535"/>
            <a:lumOff val="2859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>
            <a:solidFill>
              <a:srgbClr val="5F5F5F"/>
            </a:solidFill>
            <a:latin typeface="Montserrat" panose="00000500000000000000" pitchFamily="2" charset="-52"/>
          </a:endParaRPr>
        </a:p>
      </dsp:txBody>
      <dsp:txXfrm>
        <a:off x="2394746" y="869066"/>
        <a:ext cx="2632442" cy="364663"/>
      </dsp:txXfrm>
    </dsp:sp>
    <dsp:sp modelId="{BB10E32B-AE02-4F53-B90A-B47701C27F6D}">
      <dsp:nvSpPr>
        <dsp:cNvPr id="0" name=""/>
        <dsp:cNvSpPr/>
      </dsp:nvSpPr>
      <dsp:spPr>
        <a:xfrm>
          <a:off x="2360992" y="1275683"/>
          <a:ext cx="2671896" cy="404117"/>
        </a:xfrm>
        <a:prstGeom prst="roundRect">
          <a:avLst/>
        </a:prstGeom>
        <a:solidFill>
          <a:srgbClr val="10D0B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>
            <a:solidFill>
              <a:srgbClr val="5F5F5F"/>
            </a:solidFill>
            <a:latin typeface="Montserrat" panose="00000500000000000000" pitchFamily="2" charset="-52"/>
          </a:endParaRPr>
        </a:p>
      </dsp:txBody>
      <dsp:txXfrm>
        <a:off x="2380719" y="1295410"/>
        <a:ext cx="2632442" cy="364663"/>
      </dsp:txXfrm>
    </dsp:sp>
    <dsp:sp modelId="{53C157E9-A86E-4AE8-84DC-66B6970E2E8F}">
      <dsp:nvSpPr>
        <dsp:cNvPr id="0" name=""/>
        <dsp:cNvSpPr/>
      </dsp:nvSpPr>
      <dsp:spPr>
        <a:xfrm>
          <a:off x="2375019" y="1697985"/>
          <a:ext cx="2671896" cy="404117"/>
        </a:xfrm>
        <a:prstGeom prst="roundRect">
          <a:avLst/>
        </a:prstGeom>
        <a:solidFill>
          <a:srgbClr val="0099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>
            <a:solidFill>
              <a:srgbClr val="5F5F5F"/>
            </a:solidFill>
            <a:latin typeface="Montserrat" panose="00000500000000000000" pitchFamily="2" charset="-52"/>
          </a:endParaRPr>
        </a:p>
      </dsp:txBody>
      <dsp:txXfrm>
        <a:off x="2394746" y="1717712"/>
        <a:ext cx="2632442" cy="364663"/>
      </dsp:txXfrm>
    </dsp:sp>
    <dsp:sp modelId="{26AB927C-965D-4187-8D7C-13CD2F1BDAD6}">
      <dsp:nvSpPr>
        <dsp:cNvPr id="0" name=""/>
        <dsp:cNvSpPr/>
      </dsp:nvSpPr>
      <dsp:spPr>
        <a:xfrm>
          <a:off x="2375019" y="2122308"/>
          <a:ext cx="2671896" cy="404117"/>
        </a:xfrm>
        <a:prstGeom prst="roundRect">
          <a:avLst/>
        </a:prstGeom>
        <a:solidFill>
          <a:srgbClr val="D1FBF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>
            <a:solidFill>
              <a:srgbClr val="5F5F5F"/>
            </a:solidFill>
            <a:latin typeface="Montserrat" panose="00000500000000000000" pitchFamily="2" charset="-52"/>
          </a:endParaRPr>
        </a:p>
      </dsp:txBody>
      <dsp:txXfrm>
        <a:off x="2394746" y="2142035"/>
        <a:ext cx="2632442" cy="36466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BE08A5-E16D-4FF0-8570-27F0C5EB30EE}">
      <dsp:nvSpPr>
        <dsp:cNvPr id="0" name=""/>
        <dsp:cNvSpPr/>
      </dsp:nvSpPr>
      <dsp:spPr>
        <a:xfrm>
          <a:off x="0" y="9018"/>
          <a:ext cx="5645200" cy="50544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700" b="1" kern="1200" dirty="0">
            <a:solidFill>
              <a:srgbClr val="5F5F5F"/>
            </a:solidFill>
            <a:latin typeface="Montserrat" panose="00000500000000000000" pitchFamily="2" charset="-52"/>
          </a:endParaRPr>
        </a:p>
      </dsp:txBody>
      <dsp:txXfrm>
        <a:off x="24674" y="33692"/>
        <a:ext cx="5595852" cy="456092"/>
      </dsp:txXfrm>
    </dsp:sp>
    <dsp:sp modelId="{933F908C-ED46-4C3C-9070-572DCAD4C4FC}">
      <dsp:nvSpPr>
        <dsp:cNvPr id="0" name=""/>
        <dsp:cNvSpPr/>
      </dsp:nvSpPr>
      <dsp:spPr>
        <a:xfrm>
          <a:off x="0" y="592218"/>
          <a:ext cx="5645200" cy="50544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700" b="1" kern="1200" dirty="0">
            <a:solidFill>
              <a:srgbClr val="5F5F5F"/>
            </a:solidFill>
            <a:latin typeface="Montserrat" panose="00000500000000000000" pitchFamily="2" charset="-52"/>
          </a:endParaRPr>
        </a:p>
      </dsp:txBody>
      <dsp:txXfrm>
        <a:off x="24674" y="616892"/>
        <a:ext cx="5595852" cy="456092"/>
      </dsp:txXfrm>
    </dsp:sp>
    <dsp:sp modelId="{0A744CE7-1375-4503-AB2C-739EBA9B0C84}">
      <dsp:nvSpPr>
        <dsp:cNvPr id="0" name=""/>
        <dsp:cNvSpPr/>
      </dsp:nvSpPr>
      <dsp:spPr>
        <a:xfrm>
          <a:off x="0" y="1175418"/>
          <a:ext cx="5645200" cy="50544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700" b="1" kern="1200" dirty="0">
            <a:solidFill>
              <a:srgbClr val="5F5F5F"/>
            </a:solidFill>
            <a:latin typeface="Montserrat" panose="00000500000000000000" pitchFamily="2" charset="-52"/>
          </a:endParaRPr>
        </a:p>
      </dsp:txBody>
      <dsp:txXfrm>
        <a:off x="24674" y="1200092"/>
        <a:ext cx="5595852" cy="45609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8768FB-1233-430F-AD81-D8D20A7889A1}">
      <dsp:nvSpPr>
        <dsp:cNvPr id="0" name=""/>
        <dsp:cNvSpPr/>
      </dsp:nvSpPr>
      <dsp:spPr>
        <a:xfrm>
          <a:off x="0" y="0"/>
          <a:ext cx="6302062" cy="1827393"/>
        </a:xfrm>
        <a:prstGeom prst="roundRect">
          <a:avLst/>
        </a:prstGeom>
        <a:solidFill>
          <a:srgbClr val="D1FBF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Montserrat" panose="00000500000000000000" pitchFamily="2" charset="-52"/>
            </a:rPr>
            <a:t> </a:t>
          </a:r>
        </a:p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latin typeface="Montserrat" panose="00000500000000000000" pitchFamily="2" charset="-52"/>
          </a:endParaRPr>
        </a:p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latin typeface="Montserrat" panose="00000500000000000000" pitchFamily="2" charset="-52"/>
          </a:endParaRPr>
        </a:p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latin typeface="Montserrat" panose="00000500000000000000" pitchFamily="2" charset="-52"/>
          </a:endParaRPr>
        </a:p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008080"/>
              </a:solidFill>
              <a:latin typeface="Montserrat" panose="00000500000000000000" pitchFamily="2" charset="-52"/>
            </a:rPr>
            <a:t>Пример: </a:t>
          </a:r>
          <a:r>
            <a:rPr lang="ru-RU" sz="1400" b="0" kern="1200" dirty="0">
              <a:solidFill>
                <a:srgbClr val="008080"/>
              </a:solidFill>
              <a:latin typeface="Montserrat" panose="00000500000000000000" pitchFamily="2" charset="-52"/>
            </a:rPr>
            <a:t>из кодификатора ничего нет, но – Евангельские притчи, Л.Н. Толстой «Три старца» .</a:t>
          </a:r>
        </a:p>
      </dsp:txBody>
      <dsp:txXfrm>
        <a:off x="89206" y="89206"/>
        <a:ext cx="6123650" cy="164898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9796C8-9C7F-4D84-BF8E-1B78F0D057B1}">
      <dsp:nvSpPr>
        <dsp:cNvPr id="0" name=""/>
        <dsp:cNvSpPr/>
      </dsp:nvSpPr>
      <dsp:spPr>
        <a:xfrm>
          <a:off x="0" y="0"/>
          <a:ext cx="6254943" cy="1367031"/>
        </a:xfrm>
        <a:prstGeom prst="roundRect">
          <a:avLst/>
        </a:prstGeom>
        <a:solidFill>
          <a:srgbClr val="10D0B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latin typeface="Montserrat" panose="00000500000000000000" pitchFamily="2" charset="-52"/>
          </a:endParaRPr>
        </a:p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latin typeface="Montserrat" panose="00000500000000000000" pitchFamily="2" charset="-52"/>
          </a:endParaRPr>
        </a:p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latin typeface="Montserrat" panose="00000500000000000000" pitchFamily="2" charset="-52"/>
          </a:endParaRPr>
        </a:p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Montserrat" panose="00000500000000000000" pitchFamily="2" charset="-52"/>
            </a:rPr>
            <a:t>Пример: </a:t>
          </a:r>
          <a:r>
            <a:rPr lang="ru-RU" sz="1400" b="0" kern="1200" dirty="0">
              <a:solidFill>
                <a:srgbClr val="002060"/>
              </a:solidFill>
              <a:latin typeface="Montserrat" panose="00000500000000000000" pitchFamily="2" charset="-52"/>
            </a:rPr>
            <a:t>рассказы А.П. Чехова «</a:t>
          </a:r>
          <a:r>
            <a:rPr lang="ru-RU" sz="1400" b="0" kern="1200" dirty="0" err="1">
              <a:solidFill>
                <a:srgbClr val="002060"/>
              </a:solidFill>
              <a:latin typeface="Montserrat" panose="00000500000000000000" pitchFamily="2" charset="-52"/>
            </a:rPr>
            <a:t>Ионыч</a:t>
          </a:r>
          <a:r>
            <a:rPr lang="ru-RU" sz="1400" b="0" kern="1200" dirty="0">
              <a:solidFill>
                <a:srgbClr val="002060"/>
              </a:solidFill>
              <a:latin typeface="Montserrat" panose="00000500000000000000" pitchFamily="2" charset="-52"/>
            </a:rPr>
            <a:t>», «Человек в футляре», И.А. Бунин «Чистый понедельник». </a:t>
          </a:r>
        </a:p>
      </dsp:txBody>
      <dsp:txXfrm>
        <a:off x="66733" y="66733"/>
        <a:ext cx="6121477" cy="123356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D103EE-F6C2-436F-BC4A-E6ACF37C8E35}">
      <dsp:nvSpPr>
        <dsp:cNvPr id="0" name=""/>
        <dsp:cNvSpPr/>
      </dsp:nvSpPr>
      <dsp:spPr>
        <a:xfrm>
          <a:off x="0" y="0"/>
          <a:ext cx="6302062" cy="1441088"/>
        </a:xfrm>
        <a:prstGeom prst="roundRect">
          <a:avLst/>
        </a:prstGeom>
        <a:solidFill>
          <a:srgbClr val="B7F1FF"/>
        </a:solidFill>
        <a:ln w="381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solidFill>
              <a:srgbClr val="FFCC66"/>
            </a:solidFill>
            <a:latin typeface="Montserrat" panose="00000500000000000000" pitchFamily="2" charset="-52"/>
          </a:endParaRP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solidFill>
              <a:srgbClr val="FFCC66"/>
            </a:solidFill>
            <a:latin typeface="Montserrat" panose="00000500000000000000" pitchFamily="2" charset="-52"/>
          </a:endParaRP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solidFill>
              <a:srgbClr val="FFCC66"/>
            </a:solidFill>
            <a:latin typeface="Montserrat" panose="00000500000000000000" pitchFamily="2" charset="-52"/>
          </a:endParaRP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008080"/>
              </a:solidFill>
              <a:latin typeface="Montserrat" panose="00000500000000000000" pitchFamily="2" charset="-52"/>
            </a:rPr>
            <a:t>Пример</a:t>
          </a:r>
          <a:r>
            <a:rPr lang="ru-RU" sz="1400" b="1" kern="1200" dirty="0">
              <a:solidFill>
                <a:srgbClr val="5F5F5F"/>
              </a:solidFill>
              <a:latin typeface="Montserrat" panose="00000500000000000000" pitchFamily="2" charset="-52"/>
            </a:rPr>
            <a:t>: </a:t>
          </a:r>
          <a:r>
            <a:rPr lang="ru-RU" sz="1400" b="0" kern="1200" dirty="0">
              <a:solidFill>
                <a:srgbClr val="002060"/>
              </a:solidFill>
              <a:latin typeface="Montserrat" panose="00000500000000000000" pitchFamily="2" charset="-52"/>
            </a:rPr>
            <a:t>О’Генри «Дары волхвов», И. А. Бунин «Чистый понедельник» </a:t>
          </a:r>
        </a:p>
      </dsp:txBody>
      <dsp:txXfrm>
        <a:off x="70348" y="70348"/>
        <a:ext cx="6161366" cy="130039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358DB8-3A78-429E-BEED-946568095393}">
      <dsp:nvSpPr>
        <dsp:cNvPr id="0" name=""/>
        <dsp:cNvSpPr/>
      </dsp:nvSpPr>
      <dsp:spPr>
        <a:xfrm>
          <a:off x="0" y="12233"/>
          <a:ext cx="6302062" cy="1787175"/>
        </a:xfrm>
        <a:prstGeom prst="roundRect">
          <a:avLst/>
        </a:prstGeom>
        <a:noFill/>
        <a:ln w="381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solidFill>
              <a:srgbClr val="FFCC66"/>
            </a:solidFill>
            <a:latin typeface="Montserrat" panose="00000500000000000000" pitchFamily="2" charset="-52"/>
          </a:endParaRP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solidFill>
              <a:srgbClr val="FFCC66"/>
            </a:solidFill>
            <a:latin typeface="Montserrat" panose="00000500000000000000" pitchFamily="2" charset="-52"/>
          </a:endParaRP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solidFill>
              <a:srgbClr val="FFCC66"/>
            </a:solidFill>
            <a:latin typeface="Montserrat" panose="00000500000000000000" pitchFamily="2" charset="-52"/>
          </a:endParaRP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solidFill>
              <a:srgbClr val="FFCC66"/>
            </a:solidFill>
            <a:latin typeface="Montserrat" panose="00000500000000000000" pitchFamily="2" charset="-52"/>
          </a:endParaRP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008080"/>
              </a:solidFill>
              <a:latin typeface="Montserrat" panose="00000500000000000000" pitchFamily="2" charset="-52"/>
            </a:rPr>
            <a:t>Пример</a:t>
          </a:r>
          <a:r>
            <a:rPr lang="ru-RU" sz="1400" b="1" kern="1200" dirty="0">
              <a:solidFill>
                <a:srgbClr val="5F5F5F"/>
              </a:solidFill>
              <a:latin typeface="Montserrat" panose="00000500000000000000" pitchFamily="2" charset="-52"/>
            </a:rPr>
            <a:t>: </a:t>
          </a:r>
          <a:r>
            <a:rPr lang="ru-RU" sz="1400" b="0" kern="1200" dirty="0">
              <a:solidFill>
                <a:srgbClr val="5F5F5F"/>
              </a:solidFill>
              <a:latin typeface="Montserrat" panose="00000500000000000000" pitchFamily="2" charset="-52"/>
            </a:rPr>
            <a:t>Н.А. Некрасов «Физиология Петербурга» (В кодификаторе этого тоже нет)</a:t>
          </a:r>
        </a:p>
      </dsp:txBody>
      <dsp:txXfrm>
        <a:off x="87243" y="99476"/>
        <a:ext cx="6127576" cy="161268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2D4FCF-A491-4BC2-84BB-BA242886D901}">
      <dsp:nvSpPr>
        <dsp:cNvPr id="0" name=""/>
        <dsp:cNvSpPr/>
      </dsp:nvSpPr>
      <dsp:spPr>
        <a:xfrm>
          <a:off x="0" y="0"/>
          <a:ext cx="6245292" cy="1559025"/>
        </a:xfrm>
        <a:prstGeom prst="roundRect">
          <a:avLst/>
        </a:prstGeom>
        <a:solidFill>
          <a:srgbClr val="D1FBF7"/>
        </a:solidFill>
        <a:ln w="381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solidFill>
              <a:srgbClr val="FFCC66"/>
            </a:solidFill>
            <a:latin typeface="Montserrat" panose="00000500000000000000" pitchFamily="2" charset="-52"/>
          </a:endParaRP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solidFill>
              <a:srgbClr val="FFCC66"/>
            </a:solidFill>
            <a:latin typeface="Montserrat" panose="00000500000000000000" pitchFamily="2" charset="-52"/>
          </a:endParaRP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solidFill>
              <a:srgbClr val="FFCC66"/>
            </a:solidFill>
            <a:latin typeface="Montserrat" panose="00000500000000000000" pitchFamily="2" charset="-52"/>
          </a:endParaRP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solidFill>
              <a:srgbClr val="FFCC66"/>
            </a:solidFill>
            <a:latin typeface="Montserrat" panose="00000500000000000000" pitchFamily="2" charset="-52"/>
          </a:endParaRP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008080"/>
              </a:solidFill>
              <a:latin typeface="Montserrat" panose="00000500000000000000" pitchFamily="2" charset="-52"/>
            </a:rPr>
            <a:t>Пример</a:t>
          </a:r>
          <a:r>
            <a:rPr lang="ru-RU" sz="1400" b="1" kern="1200" dirty="0">
              <a:solidFill>
                <a:srgbClr val="5F5F5F"/>
              </a:solidFill>
              <a:latin typeface="Montserrat" panose="00000500000000000000" pitchFamily="2" charset="-52"/>
            </a:rPr>
            <a:t>: </a:t>
          </a:r>
          <a:r>
            <a:rPr lang="ru-RU" sz="1400" b="0" kern="1200" dirty="0">
              <a:solidFill>
                <a:srgbClr val="002060"/>
              </a:solidFill>
              <a:latin typeface="Montserrat" panose="00000500000000000000" pitchFamily="2" charset="-52"/>
            </a:rPr>
            <a:t>Н.В. Гоголь «Шинель». </a:t>
          </a:r>
        </a:p>
      </dsp:txBody>
      <dsp:txXfrm>
        <a:off x="76105" y="76105"/>
        <a:ext cx="6093082" cy="140681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23428A-D5BD-4452-B30A-5C38C569998F}">
      <dsp:nvSpPr>
        <dsp:cNvPr id="0" name=""/>
        <dsp:cNvSpPr/>
      </dsp:nvSpPr>
      <dsp:spPr>
        <a:xfrm>
          <a:off x="0" y="0"/>
          <a:ext cx="6290015" cy="1406742"/>
        </a:xfrm>
        <a:prstGeom prst="roundRect">
          <a:avLst/>
        </a:prstGeom>
        <a:noFill/>
        <a:ln w="381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b="1" kern="1200" dirty="0">
            <a:solidFill>
              <a:srgbClr val="FFC000"/>
            </a:solidFill>
            <a:latin typeface="Montserrat" panose="00000500000000000000" pitchFamily="2" charset="-52"/>
          </a:endParaRPr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b="1" kern="1200" dirty="0">
            <a:solidFill>
              <a:srgbClr val="FFC000"/>
            </a:solidFill>
            <a:latin typeface="Montserrat" panose="00000500000000000000" pitchFamily="2" charset="-52"/>
          </a:endParaRPr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008080"/>
              </a:solidFill>
              <a:latin typeface="Montserrat" panose="00000500000000000000" pitchFamily="2" charset="-52"/>
            </a:rPr>
            <a:t>Пример</a:t>
          </a:r>
          <a:r>
            <a:rPr lang="ru-RU" sz="1400" b="1" kern="1200" dirty="0">
              <a:solidFill>
                <a:srgbClr val="5F5F5F"/>
              </a:solidFill>
              <a:latin typeface="Montserrat" panose="00000500000000000000" pitchFamily="2" charset="-52"/>
            </a:rPr>
            <a:t>: </a:t>
          </a:r>
          <a:r>
            <a:rPr lang="ru-RU" sz="1400" b="0" kern="1200" dirty="0">
              <a:solidFill>
                <a:srgbClr val="002060"/>
              </a:solidFill>
              <a:latin typeface="Montserrat" panose="00000500000000000000" pitchFamily="2" charset="-52"/>
            </a:rPr>
            <a:t>И.А. Гончаров «Обломов», Ф.М. Достоевский «Преступление и наказание». </a:t>
          </a:r>
        </a:p>
      </dsp:txBody>
      <dsp:txXfrm>
        <a:off x="68671" y="68671"/>
        <a:ext cx="6152673" cy="126940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6BADB3-531C-4D79-B25D-5E5030DF4D4B}">
      <dsp:nvSpPr>
        <dsp:cNvPr id="0" name=""/>
        <dsp:cNvSpPr/>
      </dsp:nvSpPr>
      <dsp:spPr>
        <a:xfrm>
          <a:off x="0" y="331"/>
          <a:ext cx="5317395" cy="43056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b="1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21018" y="21349"/>
        <a:ext cx="5275359" cy="388524"/>
      </dsp:txXfrm>
    </dsp:sp>
    <dsp:sp modelId="{28C83C3A-8B89-4535-8C6C-B51616A87F74}">
      <dsp:nvSpPr>
        <dsp:cNvPr id="0" name=""/>
        <dsp:cNvSpPr/>
      </dsp:nvSpPr>
      <dsp:spPr>
        <a:xfrm>
          <a:off x="0" y="497131"/>
          <a:ext cx="5317395" cy="43056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b="1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21018" y="518149"/>
        <a:ext cx="5275359" cy="388524"/>
      </dsp:txXfrm>
    </dsp:sp>
    <dsp:sp modelId="{F1C9DB65-B157-41C7-9D00-B02D4E90F134}">
      <dsp:nvSpPr>
        <dsp:cNvPr id="0" name=""/>
        <dsp:cNvSpPr/>
      </dsp:nvSpPr>
      <dsp:spPr>
        <a:xfrm>
          <a:off x="0" y="993931"/>
          <a:ext cx="5317395" cy="43056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b="1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21018" y="1014949"/>
        <a:ext cx="5275359" cy="388524"/>
      </dsp:txXfrm>
    </dsp:sp>
    <dsp:sp modelId="{F897A14B-4FF7-414A-BB5D-9603091B08A5}">
      <dsp:nvSpPr>
        <dsp:cNvPr id="0" name=""/>
        <dsp:cNvSpPr/>
      </dsp:nvSpPr>
      <dsp:spPr>
        <a:xfrm>
          <a:off x="0" y="1490731"/>
          <a:ext cx="5317395" cy="43056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-52"/>
            </a:rPr>
            <a:t>Пример</a:t>
          </a:r>
          <a:r>
            <a:rPr lang="ru-RU" sz="1400" b="1" kern="1200" dirty="0">
              <a:solidFill>
                <a:schemeClr val="tx1"/>
              </a:solidFill>
              <a:latin typeface="Montserrat" panose="00000500000000000000" pitchFamily="2" charset="-52"/>
            </a:rPr>
            <a:t>: Г. Р. Державин «Бог»</a:t>
          </a:r>
        </a:p>
      </dsp:txBody>
      <dsp:txXfrm>
        <a:off x="21018" y="1511749"/>
        <a:ext cx="5275359" cy="38852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6CEEB8-1928-41E6-A100-23D5D366FDCD}">
      <dsp:nvSpPr>
        <dsp:cNvPr id="0" name=""/>
        <dsp:cNvSpPr/>
      </dsp:nvSpPr>
      <dsp:spPr>
        <a:xfrm>
          <a:off x="0" y="10003"/>
          <a:ext cx="5456274" cy="52416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b="1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25587" y="35590"/>
        <a:ext cx="5405100" cy="472986"/>
      </dsp:txXfrm>
    </dsp:sp>
    <dsp:sp modelId="{53ECD677-9C82-4A86-B03C-3076D261D0AC}">
      <dsp:nvSpPr>
        <dsp:cNvPr id="0" name=""/>
        <dsp:cNvSpPr/>
      </dsp:nvSpPr>
      <dsp:spPr>
        <a:xfrm>
          <a:off x="0" y="614803"/>
          <a:ext cx="5456274" cy="52416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b="1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25587" y="640390"/>
        <a:ext cx="5405100" cy="472986"/>
      </dsp:txXfrm>
    </dsp:sp>
    <dsp:sp modelId="{C6EF087E-250C-48B4-813B-A9A9F0F4618A}">
      <dsp:nvSpPr>
        <dsp:cNvPr id="0" name=""/>
        <dsp:cNvSpPr/>
      </dsp:nvSpPr>
      <dsp:spPr>
        <a:xfrm>
          <a:off x="0" y="1219603"/>
          <a:ext cx="5456274" cy="52416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b="1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25587" y="1245190"/>
        <a:ext cx="5405100" cy="472986"/>
      </dsp:txXfrm>
    </dsp:sp>
    <dsp:sp modelId="{B3705B47-D6B9-4798-9478-027154A003C8}">
      <dsp:nvSpPr>
        <dsp:cNvPr id="0" name=""/>
        <dsp:cNvSpPr/>
      </dsp:nvSpPr>
      <dsp:spPr>
        <a:xfrm>
          <a:off x="0" y="1824404"/>
          <a:ext cx="5456274" cy="52416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-52"/>
            </a:rPr>
            <a:t>Пример</a:t>
          </a:r>
          <a:r>
            <a:rPr lang="ru-RU" sz="1400" b="1" kern="1200" dirty="0">
              <a:solidFill>
                <a:schemeClr val="tx1"/>
              </a:solidFill>
              <a:latin typeface="Montserrat" panose="00000500000000000000" pitchFamily="2" charset="-52"/>
            </a:rPr>
            <a:t>: М. Ю. Лермонтов «Элегия».</a:t>
          </a:r>
        </a:p>
      </dsp:txBody>
      <dsp:txXfrm>
        <a:off x="25587" y="1849991"/>
        <a:ext cx="5405100" cy="472986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0BFE18-8C02-4FE6-97E9-64FD559413F6}">
      <dsp:nvSpPr>
        <dsp:cNvPr id="0" name=""/>
        <dsp:cNvSpPr/>
      </dsp:nvSpPr>
      <dsp:spPr>
        <a:xfrm>
          <a:off x="0" y="187904"/>
          <a:ext cx="5456274" cy="55692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kern="1200" dirty="0">
              <a:solidFill>
                <a:schemeClr val="tx1"/>
              </a:solidFill>
              <a:latin typeface="Montserrat" panose="00000500000000000000" pitchFamily="2" charset="-52"/>
            </a:rPr>
            <a:t>Лирическое стихотворение, которое отличается от других количеством строк – в сонете их всегда 14.</a:t>
          </a:r>
        </a:p>
      </dsp:txBody>
      <dsp:txXfrm>
        <a:off x="27187" y="215091"/>
        <a:ext cx="5401900" cy="502546"/>
      </dsp:txXfrm>
    </dsp:sp>
    <dsp:sp modelId="{B7B315B6-021A-4B82-9B27-35B35B12C74D}">
      <dsp:nvSpPr>
        <dsp:cNvPr id="0" name=""/>
        <dsp:cNvSpPr/>
      </dsp:nvSpPr>
      <dsp:spPr>
        <a:xfrm>
          <a:off x="0" y="785144"/>
          <a:ext cx="5456274" cy="55692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i="0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27187" y="812331"/>
        <a:ext cx="5401900" cy="502546"/>
      </dsp:txXfrm>
    </dsp:sp>
    <dsp:sp modelId="{6F874980-411F-4D76-A506-5032BCE0F178}">
      <dsp:nvSpPr>
        <dsp:cNvPr id="0" name=""/>
        <dsp:cNvSpPr/>
      </dsp:nvSpPr>
      <dsp:spPr>
        <a:xfrm>
          <a:off x="0" y="1382384"/>
          <a:ext cx="5456274" cy="55692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i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 panose="00000500000000000000" pitchFamily="2" charset="-52"/>
          </a:endParaRPr>
        </a:p>
      </dsp:txBody>
      <dsp:txXfrm>
        <a:off x="27187" y="1409571"/>
        <a:ext cx="5401900" cy="502546"/>
      </dsp:txXfrm>
    </dsp:sp>
    <dsp:sp modelId="{26C063EA-CD5D-4934-AE1B-0DF53840DE44}">
      <dsp:nvSpPr>
        <dsp:cNvPr id="0" name=""/>
        <dsp:cNvSpPr/>
      </dsp:nvSpPr>
      <dsp:spPr>
        <a:xfrm>
          <a:off x="0" y="1979624"/>
          <a:ext cx="5456274" cy="55692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kern="1200" dirty="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-52"/>
            </a:rPr>
            <a:t>Пример</a:t>
          </a:r>
          <a:r>
            <a:rPr lang="ru-RU" sz="1400" b="1" i="0" kern="1200" dirty="0">
              <a:solidFill>
                <a:schemeClr val="tx1"/>
              </a:solidFill>
              <a:latin typeface="Montserrat" panose="00000500000000000000" pitchFamily="2" charset="-52"/>
            </a:rPr>
            <a:t>: А.С. Пушкин «Мадонна».</a:t>
          </a:r>
        </a:p>
      </dsp:txBody>
      <dsp:txXfrm>
        <a:off x="27187" y="2006811"/>
        <a:ext cx="5401900" cy="502546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2BED25-3CD3-47FF-B4AB-F0D3F74215BD}">
      <dsp:nvSpPr>
        <dsp:cNvPr id="0" name=""/>
        <dsp:cNvSpPr/>
      </dsp:nvSpPr>
      <dsp:spPr>
        <a:xfrm>
          <a:off x="0" y="20564"/>
          <a:ext cx="5986591" cy="48672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600" b="1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23760" y="44324"/>
        <a:ext cx="5939071" cy="439200"/>
      </dsp:txXfrm>
    </dsp:sp>
    <dsp:sp modelId="{F7B32064-7612-4CB6-9E1A-B7686D8E3E3D}">
      <dsp:nvSpPr>
        <dsp:cNvPr id="0" name=""/>
        <dsp:cNvSpPr/>
      </dsp:nvSpPr>
      <dsp:spPr>
        <a:xfrm>
          <a:off x="0" y="582165"/>
          <a:ext cx="5986591" cy="48672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600" b="1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23760" y="605925"/>
        <a:ext cx="5939071" cy="439200"/>
      </dsp:txXfrm>
    </dsp:sp>
    <dsp:sp modelId="{E8ECB0FB-7ECB-440C-9AE1-E328B6EEA378}">
      <dsp:nvSpPr>
        <dsp:cNvPr id="0" name=""/>
        <dsp:cNvSpPr/>
      </dsp:nvSpPr>
      <dsp:spPr>
        <a:xfrm>
          <a:off x="0" y="1143765"/>
          <a:ext cx="5986591" cy="48672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-52"/>
            </a:rPr>
            <a:t>Пример</a:t>
          </a:r>
          <a:r>
            <a:rPr lang="ru-RU" sz="1400" b="1" kern="1200" dirty="0">
              <a:solidFill>
                <a:schemeClr val="tx1"/>
              </a:solidFill>
              <a:latin typeface="Montserrat" panose="00000500000000000000" pitchFamily="2" charset="-52"/>
            </a:rPr>
            <a:t>: А.С. Пушкин «Вакхическая песня». </a:t>
          </a:r>
        </a:p>
      </dsp:txBody>
      <dsp:txXfrm>
        <a:off x="23760" y="1167525"/>
        <a:ext cx="5939071" cy="43920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36796B-06A9-48F1-B1D3-2DFD3A143E60}">
      <dsp:nvSpPr>
        <dsp:cNvPr id="0" name=""/>
        <dsp:cNvSpPr/>
      </dsp:nvSpPr>
      <dsp:spPr>
        <a:xfrm>
          <a:off x="0" y="15042"/>
          <a:ext cx="6202615" cy="58032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100" b="1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28329" y="43371"/>
        <a:ext cx="6145957" cy="523662"/>
      </dsp:txXfrm>
    </dsp:sp>
    <dsp:sp modelId="{8E91839A-425A-44C4-806A-B414CF9FD52F}">
      <dsp:nvSpPr>
        <dsp:cNvPr id="0" name=""/>
        <dsp:cNvSpPr/>
      </dsp:nvSpPr>
      <dsp:spPr>
        <a:xfrm>
          <a:off x="0" y="684642"/>
          <a:ext cx="6202615" cy="58032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100" b="1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28329" y="712971"/>
        <a:ext cx="6145957" cy="523662"/>
      </dsp:txXfrm>
    </dsp:sp>
    <dsp:sp modelId="{187AB71B-2802-4C0F-9660-73250FA6E6CF}">
      <dsp:nvSpPr>
        <dsp:cNvPr id="0" name=""/>
        <dsp:cNvSpPr/>
      </dsp:nvSpPr>
      <dsp:spPr>
        <a:xfrm>
          <a:off x="0" y="1354243"/>
          <a:ext cx="6202615" cy="58032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-52"/>
            </a:rPr>
            <a:t>Пример</a:t>
          </a:r>
          <a:r>
            <a:rPr lang="ru-RU" sz="1400" b="1" kern="1200" dirty="0">
              <a:solidFill>
                <a:schemeClr val="tx1"/>
              </a:solidFill>
              <a:latin typeface="Montserrat" panose="00000500000000000000" pitchFamily="2" charset="-52"/>
            </a:rPr>
            <a:t>: А.С. Пушкин «К Чаадаеву», М.Ю. Лермонтов «Послание».</a:t>
          </a:r>
        </a:p>
      </dsp:txBody>
      <dsp:txXfrm>
        <a:off x="28329" y="1382572"/>
        <a:ext cx="6145957" cy="523662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9014EE-F649-48C3-AB9A-10C2311CFE99}">
      <dsp:nvSpPr>
        <dsp:cNvPr id="0" name=""/>
        <dsp:cNvSpPr/>
      </dsp:nvSpPr>
      <dsp:spPr>
        <a:xfrm>
          <a:off x="0" y="2033"/>
          <a:ext cx="3028899" cy="97344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l" defTabSz="2311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200" b="1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47519" y="49552"/>
        <a:ext cx="2933861" cy="878402"/>
      </dsp:txXfrm>
    </dsp:sp>
    <dsp:sp modelId="{734A2C3B-F727-44AF-A0FF-D6B0FC49FCE1}">
      <dsp:nvSpPr>
        <dsp:cNvPr id="0" name=""/>
        <dsp:cNvSpPr/>
      </dsp:nvSpPr>
      <dsp:spPr>
        <a:xfrm>
          <a:off x="0" y="1125233"/>
          <a:ext cx="3028899" cy="97344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l" defTabSz="2311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200" b="1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47519" y="1172752"/>
        <a:ext cx="2933861" cy="878402"/>
      </dsp:txXfrm>
    </dsp:sp>
    <dsp:sp modelId="{51EF8352-E5EB-4FF3-A376-407A32B687EF}">
      <dsp:nvSpPr>
        <dsp:cNvPr id="0" name=""/>
        <dsp:cNvSpPr/>
      </dsp:nvSpPr>
      <dsp:spPr>
        <a:xfrm>
          <a:off x="0" y="2248433"/>
          <a:ext cx="3028899" cy="97344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-52"/>
            </a:rPr>
            <a:t>Пример</a:t>
          </a:r>
          <a:r>
            <a:rPr lang="ru-RU" sz="1400" b="1" kern="1200" dirty="0">
              <a:solidFill>
                <a:schemeClr val="tx1"/>
              </a:solidFill>
              <a:latin typeface="Montserrat" panose="00000500000000000000" pitchFamily="2" charset="-52"/>
            </a:rPr>
            <a:t>: И.С. Тургенев «На А.В. Дружинина». </a:t>
          </a:r>
        </a:p>
      </dsp:txBody>
      <dsp:txXfrm>
        <a:off x="47519" y="2295952"/>
        <a:ext cx="2933861" cy="878402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1C124E-F35B-4ED2-B902-33D3ADA3F091}">
      <dsp:nvSpPr>
        <dsp:cNvPr id="0" name=""/>
        <dsp:cNvSpPr/>
      </dsp:nvSpPr>
      <dsp:spPr>
        <a:xfrm>
          <a:off x="0" y="25072"/>
          <a:ext cx="3101308" cy="71136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800" b="1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34726" y="59798"/>
        <a:ext cx="3031856" cy="641908"/>
      </dsp:txXfrm>
    </dsp:sp>
    <dsp:sp modelId="{4A94A778-4E32-4084-AAFE-6FECD09C0928}">
      <dsp:nvSpPr>
        <dsp:cNvPr id="0" name=""/>
        <dsp:cNvSpPr/>
      </dsp:nvSpPr>
      <dsp:spPr>
        <a:xfrm>
          <a:off x="0" y="845873"/>
          <a:ext cx="3101308" cy="71136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800" b="1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34726" y="880599"/>
        <a:ext cx="3031856" cy="641908"/>
      </dsp:txXfrm>
    </dsp:sp>
    <dsp:sp modelId="{B9C7F8F4-D196-4D10-B24A-CE87DD0516C0}">
      <dsp:nvSpPr>
        <dsp:cNvPr id="0" name=""/>
        <dsp:cNvSpPr/>
      </dsp:nvSpPr>
      <dsp:spPr>
        <a:xfrm>
          <a:off x="0" y="1666673"/>
          <a:ext cx="3101308" cy="71136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800" b="1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34726" y="1701399"/>
        <a:ext cx="3031856" cy="641908"/>
      </dsp:txXfrm>
    </dsp:sp>
    <dsp:sp modelId="{F3411500-DC8A-4B26-89A2-68B387D9CBD5}">
      <dsp:nvSpPr>
        <dsp:cNvPr id="0" name=""/>
        <dsp:cNvSpPr/>
      </dsp:nvSpPr>
      <dsp:spPr>
        <a:xfrm>
          <a:off x="0" y="2487473"/>
          <a:ext cx="3101308" cy="71136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800" b="1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34726" y="2522199"/>
        <a:ext cx="3031856" cy="641908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5BE3C6-0F68-406B-9DB2-ECAEC9BFA8AD}">
      <dsp:nvSpPr>
        <dsp:cNvPr id="0" name=""/>
        <dsp:cNvSpPr/>
      </dsp:nvSpPr>
      <dsp:spPr>
        <a:xfrm>
          <a:off x="1064797" y="0"/>
          <a:ext cx="2187272" cy="2187272"/>
        </a:xfrm>
        <a:prstGeom prst="triangle">
          <a:avLst/>
        </a:prstGeom>
        <a:solidFill>
          <a:srgbClr val="B0E6CC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875276-5C63-4B20-851C-FFFC3F81EBA4}">
      <dsp:nvSpPr>
        <dsp:cNvPr id="0" name=""/>
        <dsp:cNvSpPr/>
      </dsp:nvSpPr>
      <dsp:spPr>
        <a:xfrm>
          <a:off x="2187086" y="219902"/>
          <a:ext cx="1421726" cy="51776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100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2212361" y="245177"/>
        <a:ext cx="1371176" cy="467218"/>
      </dsp:txXfrm>
    </dsp:sp>
    <dsp:sp modelId="{E8D00DAB-B77C-45C4-A9EA-C4E0467AA88E}">
      <dsp:nvSpPr>
        <dsp:cNvPr id="0" name=""/>
        <dsp:cNvSpPr/>
      </dsp:nvSpPr>
      <dsp:spPr>
        <a:xfrm>
          <a:off x="2187086" y="802391"/>
          <a:ext cx="1421726" cy="51776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100" kern="1200" dirty="0">
            <a:latin typeface="Montserrat" panose="00000500000000000000" pitchFamily="2" charset="-52"/>
          </a:endParaRPr>
        </a:p>
      </dsp:txBody>
      <dsp:txXfrm>
        <a:off x="2212361" y="827666"/>
        <a:ext cx="1371176" cy="467218"/>
      </dsp:txXfrm>
    </dsp:sp>
    <dsp:sp modelId="{E8260FF7-6F0D-4E94-B808-1D66D5102BCD}">
      <dsp:nvSpPr>
        <dsp:cNvPr id="0" name=""/>
        <dsp:cNvSpPr/>
      </dsp:nvSpPr>
      <dsp:spPr>
        <a:xfrm>
          <a:off x="2187086" y="1384880"/>
          <a:ext cx="1421726" cy="51776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100" kern="1200" dirty="0">
            <a:latin typeface="Montserrat" panose="00000500000000000000" pitchFamily="2" charset="-52"/>
          </a:endParaRPr>
        </a:p>
      </dsp:txBody>
      <dsp:txXfrm>
        <a:off x="2212361" y="1410155"/>
        <a:ext cx="1371176" cy="467218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BABA1D-03EE-455E-A3C9-EDD39999D7F6}">
      <dsp:nvSpPr>
        <dsp:cNvPr id="0" name=""/>
        <dsp:cNvSpPr/>
      </dsp:nvSpPr>
      <dsp:spPr>
        <a:xfrm>
          <a:off x="2977458" y="851"/>
          <a:ext cx="3349640" cy="562242"/>
        </a:xfrm>
        <a:prstGeom prst="roundRect">
          <a:avLst/>
        </a:prstGeom>
        <a:solidFill>
          <a:srgbClr val="C9E4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b="1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3004904" y="28297"/>
        <a:ext cx="3294748" cy="507350"/>
      </dsp:txXfrm>
    </dsp:sp>
    <dsp:sp modelId="{C3EDCF24-02CB-4B0A-AB5D-DF975D38E782}">
      <dsp:nvSpPr>
        <dsp:cNvPr id="0" name=""/>
        <dsp:cNvSpPr/>
      </dsp:nvSpPr>
      <dsp:spPr>
        <a:xfrm>
          <a:off x="2977458" y="591206"/>
          <a:ext cx="3349640" cy="562242"/>
        </a:xfrm>
        <a:prstGeom prst="roundRect">
          <a:avLst/>
        </a:prstGeom>
        <a:solidFill>
          <a:srgbClr val="D1FBF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b="1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3004904" y="618652"/>
        <a:ext cx="3294748" cy="507350"/>
      </dsp:txXfrm>
    </dsp:sp>
    <dsp:sp modelId="{93385B62-4050-4A80-A00A-6605A52504D7}">
      <dsp:nvSpPr>
        <dsp:cNvPr id="0" name=""/>
        <dsp:cNvSpPr/>
      </dsp:nvSpPr>
      <dsp:spPr>
        <a:xfrm>
          <a:off x="2977458" y="1181561"/>
          <a:ext cx="3349640" cy="562242"/>
        </a:xfrm>
        <a:prstGeom prst="roundRect">
          <a:avLst/>
        </a:prstGeom>
        <a:solidFill>
          <a:srgbClr val="C9FF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b="1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3004904" y="1209007"/>
        <a:ext cx="3294748" cy="507350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CE40D9-86B8-41E7-AD15-61A29C1B4EDF}">
      <dsp:nvSpPr>
        <dsp:cNvPr id="0" name=""/>
        <dsp:cNvSpPr/>
      </dsp:nvSpPr>
      <dsp:spPr>
        <a:xfrm>
          <a:off x="0" y="18136"/>
          <a:ext cx="6145324" cy="78624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  <a:latin typeface="Montserrat" panose="00000500000000000000" pitchFamily="2" charset="-52"/>
            </a:rPr>
            <a:t>Название логично – эта группа жанров сочетает в себе черты эпоса и лирики.</a:t>
          </a:r>
        </a:p>
      </dsp:txBody>
      <dsp:txXfrm>
        <a:off x="38381" y="56517"/>
        <a:ext cx="6068562" cy="709478"/>
      </dsp:txXfrm>
    </dsp:sp>
    <dsp:sp modelId="{07419C85-846F-4296-AB17-20E35844DA43}">
      <dsp:nvSpPr>
        <dsp:cNvPr id="0" name=""/>
        <dsp:cNvSpPr/>
      </dsp:nvSpPr>
      <dsp:spPr>
        <a:xfrm>
          <a:off x="0" y="925336"/>
          <a:ext cx="6145324" cy="78624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  <a:latin typeface="Montserrat" panose="00000500000000000000" pitchFamily="2" charset="-52"/>
            </a:rPr>
            <a:t>От лирики – </a:t>
          </a:r>
        </a:p>
      </dsp:txBody>
      <dsp:txXfrm>
        <a:off x="38381" y="963717"/>
        <a:ext cx="6068562" cy="709478"/>
      </dsp:txXfrm>
    </dsp:sp>
    <dsp:sp modelId="{EA3E1499-9253-4BDA-B3C5-46FB3D494A67}">
      <dsp:nvSpPr>
        <dsp:cNvPr id="0" name=""/>
        <dsp:cNvSpPr/>
      </dsp:nvSpPr>
      <dsp:spPr>
        <a:xfrm>
          <a:off x="0" y="1832536"/>
          <a:ext cx="6145324" cy="78624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  <a:latin typeface="Montserrat" panose="00000500000000000000" pitchFamily="2" charset="-52"/>
            </a:rPr>
            <a:t>От эпоса – </a:t>
          </a:r>
        </a:p>
      </dsp:txBody>
      <dsp:txXfrm>
        <a:off x="38381" y="1870917"/>
        <a:ext cx="6068562" cy="709478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98206F-B5DB-4411-AB9D-59A7440CB134}">
      <dsp:nvSpPr>
        <dsp:cNvPr id="0" name=""/>
        <dsp:cNvSpPr/>
      </dsp:nvSpPr>
      <dsp:spPr>
        <a:xfrm>
          <a:off x="0" y="194222"/>
          <a:ext cx="5002087" cy="1559025"/>
        </a:xfrm>
        <a:prstGeom prst="roundRect">
          <a:avLst/>
        </a:prstGeom>
        <a:solidFill>
          <a:srgbClr val="D1FBF7"/>
        </a:solidFill>
        <a:ln w="381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u="none" kern="1200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 panose="00000500000000000000" pitchFamily="2" charset="-52"/>
          </a:endParaRP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u="none" kern="1200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 panose="00000500000000000000" pitchFamily="2" charset="-52"/>
          </a:endParaRP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u="none" kern="1200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 panose="00000500000000000000" pitchFamily="2" charset="-52"/>
          </a:endParaRP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u="none" kern="1200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 panose="00000500000000000000" pitchFamily="2" charset="-52"/>
          </a:endParaRP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u="none" kern="1200" dirty="0">
              <a:solidFill>
                <a:srgbClr val="0080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-52"/>
            </a:rPr>
            <a:t>Пример</a:t>
          </a:r>
          <a:r>
            <a:rPr lang="ru-RU" sz="1400" b="1" kern="1200" dirty="0">
              <a:solidFill>
                <a:schemeClr val="tx1"/>
              </a:solidFill>
              <a:latin typeface="Montserrat" panose="00000500000000000000" pitchFamily="2" charset="-52"/>
            </a:rPr>
            <a:t>: В. А. Жуковский «Светлана». </a:t>
          </a:r>
        </a:p>
      </dsp:txBody>
      <dsp:txXfrm>
        <a:off x="76105" y="270327"/>
        <a:ext cx="4849877" cy="1406815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22F60A-8AA1-43CC-9806-0000863731FB}">
      <dsp:nvSpPr>
        <dsp:cNvPr id="0" name=""/>
        <dsp:cNvSpPr/>
      </dsp:nvSpPr>
      <dsp:spPr>
        <a:xfrm>
          <a:off x="0" y="7942"/>
          <a:ext cx="5334186" cy="1474200"/>
        </a:xfrm>
        <a:prstGeom prst="roundRect">
          <a:avLst/>
        </a:prstGeom>
        <a:solidFill>
          <a:srgbClr val="C9E4FF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 panose="00000500000000000000" pitchFamily="2" charset="-52"/>
          </a:endParaRPr>
        </a:p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 panose="00000500000000000000" pitchFamily="2" charset="-52"/>
          </a:endParaRPr>
        </a:p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 panose="00000500000000000000" pitchFamily="2" charset="-52"/>
          </a:endParaRPr>
        </a:p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 panose="00000500000000000000" pitchFamily="2" charset="-52"/>
          </a:endParaRPr>
        </a:p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 panose="00000500000000000000" pitchFamily="2" charset="-52"/>
          </a:endParaRPr>
        </a:p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-52"/>
            </a:rPr>
            <a:t>Пример</a:t>
          </a:r>
          <a:r>
            <a:rPr lang="ru-RU" sz="1000" b="1" kern="1200" dirty="0">
              <a:latin typeface="Montserrat" panose="00000500000000000000" pitchFamily="2" charset="-52"/>
            </a:rPr>
            <a:t>: </a:t>
          </a:r>
          <a:r>
            <a:rPr lang="ru-RU" sz="1000" b="1" kern="1200" dirty="0">
              <a:solidFill>
                <a:srgbClr val="002060"/>
              </a:solidFill>
              <a:latin typeface="Montserrat" panose="00000500000000000000" pitchFamily="2" charset="-52"/>
            </a:rPr>
            <a:t>Н.В. Гоголь «Мертвые души», А.С. Пушкин «Медный всадник», Н.А. Некрасов «Кому на Руси жить хорошо». </a:t>
          </a:r>
        </a:p>
      </dsp:txBody>
      <dsp:txXfrm>
        <a:off x="71965" y="79907"/>
        <a:ext cx="5190256" cy="1330270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C9805A-2317-4CB1-8359-C70E6B0A78D9}">
      <dsp:nvSpPr>
        <dsp:cNvPr id="0" name=""/>
        <dsp:cNvSpPr/>
      </dsp:nvSpPr>
      <dsp:spPr>
        <a:xfrm>
          <a:off x="0" y="32269"/>
          <a:ext cx="5873611" cy="1155960"/>
        </a:xfrm>
        <a:prstGeom prst="roundRect">
          <a:avLst/>
        </a:prstGeom>
        <a:solidFill>
          <a:srgbClr val="B7F1FF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 panose="00000500000000000000" pitchFamily="2" charset="-52"/>
          </a:endParaRPr>
        </a:p>
        <a:p>
          <a:pPr marL="0" lvl="0" indent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 panose="00000500000000000000" pitchFamily="2" charset="-52"/>
          </a:endParaRPr>
        </a:p>
        <a:p>
          <a:pPr marL="0" lvl="0" indent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 panose="00000500000000000000" pitchFamily="2" charset="-52"/>
          </a:endParaRPr>
        </a:p>
        <a:p>
          <a:pPr marL="0" lvl="0" indent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rgbClr val="0080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-52"/>
            </a:rPr>
            <a:t>Пример</a:t>
          </a:r>
          <a:r>
            <a:rPr lang="ru-RU" sz="1300" b="1" kern="1200" dirty="0">
              <a:solidFill>
                <a:srgbClr val="008080"/>
              </a:solidFill>
              <a:latin typeface="Montserrat" panose="00000500000000000000" pitchFamily="2" charset="-52"/>
            </a:rPr>
            <a:t>: А.С. Пушкин «Евгений Онегин». </a:t>
          </a:r>
        </a:p>
      </dsp:txBody>
      <dsp:txXfrm>
        <a:off x="56429" y="88698"/>
        <a:ext cx="5760753" cy="1043102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3E00A2-8345-4B94-896C-6FB743E0B2F9}">
      <dsp:nvSpPr>
        <dsp:cNvPr id="0" name=""/>
        <dsp:cNvSpPr/>
      </dsp:nvSpPr>
      <dsp:spPr>
        <a:xfrm>
          <a:off x="0" y="0"/>
          <a:ext cx="6302151" cy="1240806"/>
        </a:xfrm>
        <a:prstGeom prst="rect">
          <a:avLst/>
        </a:prstGeom>
        <a:solidFill>
          <a:srgbClr val="D1FFFF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000" b="1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0" y="0"/>
        <a:ext cx="6302151" cy="1240806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CF8B8A-49BA-4F29-8572-0C8CFC149388}">
      <dsp:nvSpPr>
        <dsp:cNvPr id="0" name=""/>
        <dsp:cNvSpPr/>
      </dsp:nvSpPr>
      <dsp:spPr>
        <a:xfrm>
          <a:off x="0" y="4112780"/>
          <a:ext cx="5193400" cy="456313"/>
        </a:xfrm>
        <a:prstGeom prst="rect">
          <a:avLst/>
        </a:prstGeom>
        <a:solidFill>
          <a:srgbClr val="D1FBF7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0" y="4112780"/>
        <a:ext cx="5193400" cy="456313"/>
      </dsp:txXfrm>
    </dsp:sp>
    <dsp:sp modelId="{296DE098-0829-4C94-B60F-3297F0098190}">
      <dsp:nvSpPr>
        <dsp:cNvPr id="0" name=""/>
        <dsp:cNvSpPr/>
      </dsp:nvSpPr>
      <dsp:spPr>
        <a:xfrm rot="10800000">
          <a:off x="0" y="3475566"/>
          <a:ext cx="5193400" cy="644058"/>
        </a:xfrm>
        <a:prstGeom prst="upArrowCallout">
          <a:avLst/>
        </a:prstGeom>
        <a:solidFill>
          <a:srgbClr val="C9E4F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 rot="10800000">
        <a:off x="0" y="3475566"/>
        <a:ext cx="5193400" cy="418490"/>
      </dsp:txXfrm>
    </dsp:sp>
    <dsp:sp modelId="{07F3B615-EBA5-4FB1-9C56-E99162CEBE2C}">
      <dsp:nvSpPr>
        <dsp:cNvPr id="0" name=""/>
        <dsp:cNvSpPr/>
      </dsp:nvSpPr>
      <dsp:spPr>
        <a:xfrm rot="10800000">
          <a:off x="0" y="2780601"/>
          <a:ext cx="5193400" cy="701810"/>
        </a:xfrm>
        <a:prstGeom prst="upArrowCallout">
          <a:avLst/>
        </a:prstGeom>
        <a:solidFill>
          <a:srgbClr val="D1FBF7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 rot="10800000">
        <a:off x="0" y="2780601"/>
        <a:ext cx="5193400" cy="456015"/>
      </dsp:txXfrm>
    </dsp:sp>
    <dsp:sp modelId="{D50BA3BF-FA86-4C0F-A901-D41750B7A6BD}">
      <dsp:nvSpPr>
        <dsp:cNvPr id="0" name=""/>
        <dsp:cNvSpPr/>
      </dsp:nvSpPr>
      <dsp:spPr>
        <a:xfrm rot="10800000">
          <a:off x="0" y="2085635"/>
          <a:ext cx="5193400" cy="701810"/>
        </a:xfrm>
        <a:prstGeom prst="upArrowCallout">
          <a:avLst/>
        </a:prstGeom>
        <a:solidFill>
          <a:srgbClr val="B0E6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 rot="10800000">
        <a:off x="0" y="2085635"/>
        <a:ext cx="5193400" cy="456015"/>
      </dsp:txXfrm>
    </dsp:sp>
    <dsp:sp modelId="{85A7F08E-C82F-491F-9943-354DC9583205}">
      <dsp:nvSpPr>
        <dsp:cNvPr id="0" name=""/>
        <dsp:cNvSpPr/>
      </dsp:nvSpPr>
      <dsp:spPr>
        <a:xfrm rot="10800000">
          <a:off x="0" y="1390669"/>
          <a:ext cx="5193400" cy="701810"/>
        </a:xfrm>
        <a:prstGeom prst="upArrowCallout">
          <a:avLst/>
        </a:prstGeom>
        <a:solidFill>
          <a:srgbClr val="B7F1F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 rot="10800000">
        <a:off x="0" y="1390669"/>
        <a:ext cx="5193400" cy="456015"/>
      </dsp:txXfrm>
    </dsp:sp>
    <dsp:sp modelId="{76E84553-BAF5-4A48-8539-6AED9E41F989}">
      <dsp:nvSpPr>
        <dsp:cNvPr id="0" name=""/>
        <dsp:cNvSpPr/>
      </dsp:nvSpPr>
      <dsp:spPr>
        <a:xfrm rot="10800000">
          <a:off x="0" y="695703"/>
          <a:ext cx="5193400" cy="701810"/>
        </a:xfrm>
        <a:prstGeom prst="upArrowCallout">
          <a:avLst/>
        </a:prstGeom>
        <a:solidFill>
          <a:schemeClr val="accent4">
            <a:hueOff val="8167408"/>
            <a:satOff val="-33981"/>
            <a:lumOff val="80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 rot="10800000">
        <a:off x="0" y="695703"/>
        <a:ext cx="5193400" cy="456015"/>
      </dsp:txXfrm>
    </dsp:sp>
    <dsp:sp modelId="{84384104-1253-4426-9BE4-60B9A20015BE}">
      <dsp:nvSpPr>
        <dsp:cNvPr id="0" name=""/>
        <dsp:cNvSpPr/>
      </dsp:nvSpPr>
      <dsp:spPr>
        <a:xfrm rot="10800000">
          <a:off x="0" y="737"/>
          <a:ext cx="5193400" cy="701810"/>
        </a:xfrm>
        <a:prstGeom prst="upArrowCallou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 rot="10800000">
        <a:off x="0" y="737"/>
        <a:ext cx="5193400" cy="456015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B4B026-87E7-418E-8DC5-334B39D6448D}">
      <dsp:nvSpPr>
        <dsp:cNvPr id="0" name=""/>
        <dsp:cNvSpPr/>
      </dsp:nvSpPr>
      <dsp:spPr>
        <a:xfrm>
          <a:off x="0" y="342"/>
          <a:ext cx="6123780" cy="618991"/>
        </a:xfrm>
        <a:prstGeom prst="roundRect">
          <a:avLst/>
        </a:prstGeom>
        <a:solidFill>
          <a:srgbClr val="D1FBF7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latin typeface="Montserrat" panose="00000500000000000000" pitchFamily="2" charset="-52"/>
          </a:endParaRPr>
        </a:p>
      </dsp:txBody>
      <dsp:txXfrm>
        <a:off x="30217" y="30559"/>
        <a:ext cx="6063346" cy="558557"/>
      </dsp:txXfrm>
    </dsp:sp>
    <dsp:sp modelId="{13FC0676-E1FC-4ABD-80FD-635A1D4BF13B}">
      <dsp:nvSpPr>
        <dsp:cNvPr id="0" name=""/>
        <dsp:cNvSpPr/>
      </dsp:nvSpPr>
      <dsp:spPr>
        <a:xfrm>
          <a:off x="0" y="633185"/>
          <a:ext cx="6123780" cy="618991"/>
        </a:xfrm>
        <a:prstGeom prst="roundRect">
          <a:avLst/>
        </a:prstGeom>
        <a:solidFill>
          <a:srgbClr val="B7F1FF">
            <a:alpha val="7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30217" y="663402"/>
        <a:ext cx="6063346" cy="558557"/>
      </dsp:txXfrm>
    </dsp:sp>
    <dsp:sp modelId="{FC711A7D-7C11-4744-B39D-F7EFC442D137}">
      <dsp:nvSpPr>
        <dsp:cNvPr id="0" name=""/>
        <dsp:cNvSpPr/>
      </dsp:nvSpPr>
      <dsp:spPr>
        <a:xfrm>
          <a:off x="0" y="1266028"/>
          <a:ext cx="6123780" cy="618991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latin typeface="Montserrat" panose="00000500000000000000" pitchFamily="2" charset="-52"/>
            </a:rPr>
            <a:t>Зародился в…</a:t>
          </a: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latin typeface="Montserrat" panose="00000500000000000000" pitchFamily="2" charset="-52"/>
          </a:endParaRPr>
        </a:p>
      </dsp:txBody>
      <dsp:txXfrm>
        <a:off x="30217" y="1296245"/>
        <a:ext cx="6063346" cy="558557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2B1939-E5FE-45C7-8B2A-54D5ED1E7092}">
      <dsp:nvSpPr>
        <dsp:cNvPr id="0" name=""/>
        <dsp:cNvSpPr/>
      </dsp:nvSpPr>
      <dsp:spPr>
        <a:xfrm>
          <a:off x="0" y="4057"/>
          <a:ext cx="5860862" cy="430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1018" y="25075"/>
        <a:ext cx="5818826" cy="388524"/>
      </dsp:txXfrm>
    </dsp:sp>
    <dsp:sp modelId="{8924C3EF-AB08-4DEC-B37F-304E831B185A}">
      <dsp:nvSpPr>
        <dsp:cNvPr id="0" name=""/>
        <dsp:cNvSpPr/>
      </dsp:nvSpPr>
      <dsp:spPr>
        <a:xfrm>
          <a:off x="0" y="500857"/>
          <a:ext cx="5860862" cy="430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1018" y="521875"/>
        <a:ext cx="5818826" cy="388524"/>
      </dsp:txXfrm>
    </dsp:sp>
    <dsp:sp modelId="{E666925A-FBA9-4E15-8F51-265099582542}">
      <dsp:nvSpPr>
        <dsp:cNvPr id="0" name=""/>
        <dsp:cNvSpPr/>
      </dsp:nvSpPr>
      <dsp:spPr>
        <a:xfrm>
          <a:off x="0" y="997657"/>
          <a:ext cx="5860862" cy="430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1018" y="1018675"/>
        <a:ext cx="5818826" cy="388524"/>
      </dsp:txXfrm>
    </dsp:sp>
    <dsp:sp modelId="{59753968-93F5-4081-BEA8-DEFFEA719069}">
      <dsp:nvSpPr>
        <dsp:cNvPr id="0" name=""/>
        <dsp:cNvSpPr/>
      </dsp:nvSpPr>
      <dsp:spPr>
        <a:xfrm>
          <a:off x="0" y="1494457"/>
          <a:ext cx="5860862" cy="430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1018" y="1515475"/>
        <a:ext cx="5818826" cy="388524"/>
      </dsp:txXfrm>
    </dsp:sp>
    <dsp:sp modelId="{E31A9C0C-580A-49FA-B234-80DC7484BF7A}">
      <dsp:nvSpPr>
        <dsp:cNvPr id="0" name=""/>
        <dsp:cNvSpPr/>
      </dsp:nvSpPr>
      <dsp:spPr>
        <a:xfrm>
          <a:off x="0" y="1991258"/>
          <a:ext cx="5860862" cy="430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1018" y="2012276"/>
        <a:ext cx="5818826" cy="388524"/>
      </dsp:txXfrm>
    </dsp:sp>
    <dsp:sp modelId="{C1C1B88C-0AC2-41D3-A9D9-47EDEE005219}">
      <dsp:nvSpPr>
        <dsp:cNvPr id="0" name=""/>
        <dsp:cNvSpPr/>
      </dsp:nvSpPr>
      <dsp:spPr>
        <a:xfrm>
          <a:off x="0" y="2488058"/>
          <a:ext cx="5860862" cy="430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1018" y="2509076"/>
        <a:ext cx="5818826" cy="388524"/>
      </dsp:txXfrm>
    </dsp:sp>
    <dsp:sp modelId="{B60712EB-0E9D-4D45-BB65-7DB56A349F1E}">
      <dsp:nvSpPr>
        <dsp:cNvPr id="0" name=""/>
        <dsp:cNvSpPr/>
      </dsp:nvSpPr>
      <dsp:spPr>
        <a:xfrm>
          <a:off x="0" y="2984857"/>
          <a:ext cx="5860862" cy="430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1018" y="3005875"/>
        <a:ext cx="5818826" cy="388524"/>
      </dsp:txXfrm>
    </dsp:sp>
    <dsp:sp modelId="{08F9543D-7F75-4963-8FD9-4A5EF300A791}">
      <dsp:nvSpPr>
        <dsp:cNvPr id="0" name=""/>
        <dsp:cNvSpPr/>
      </dsp:nvSpPr>
      <dsp:spPr>
        <a:xfrm>
          <a:off x="0" y="3481658"/>
          <a:ext cx="5860862" cy="430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1018" y="3502676"/>
        <a:ext cx="5818826" cy="388524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A37E80-6066-4C99-92CE-A664967AD32C}">
      <dsp:nvSpPr>
        <dsp:cNvPr id="0" name=""/>
        <dsp:cNvSpPr/>
      </dsp:nvSpPr>
      <dsp:spPr>
        <a:xfrm>
          <a:off x="0" y="13471"/>
          <a:ext cx="5357918" cy="374400"/>
        </a:xfrm>
        <a:prstGeom prst="roundRect">
          <a:avLst/>
        </a:prstGeom>
        <a:noFill/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18277" y="31748"/>
        <a:ext cx="5321364" cy="337846"/>
      </dsp:txXfrm>
    </dsp:sp>
    <dsp:sp modelId="{85B9F027-CC8D-414D-84A5-027C41581FED}">
      <dsp:nvSpPr>
        <dsp:cNvPr id="0" name=""/>
        <dsp:cNvSpPr/>
      </dsp:nvSpPr>
      <dsp:spPr>
        <a:xfrm>
          <a:off x="0" y="445471"/>
          <a:ext cx="5357918" cy="374400"/>
        </a:xfrm>
        <a:prstGeom prst="roundRect">
          <a:avLst/>
        </a:prstGeom>
        <a:noFill/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18277" y="463748"/>
        <a:ext cx="5321364" cy="337846"/>
      </dsp:txXfrm>
    </dsp:sp>
    <dsp:sp modelId="{7133EBA9-19A2-4083-B637-051AFAEDF97E}">
      <dsp:nvSpPr>
        <dsp:cNvPr id="0" name=""/>
        <dsp:cNvSpPr/>
      </dsp:nvSpPr>
      <dsp:spPr>
        <a:xfrm>
          <a:off x="0" y="877471"/>
          <a:ext cx="5357918" cy="374400"/>
        </a:xfrm>
        <a:prstGeom prst="roundRect">
          <a:avLst/>
        </a:prstGeom>
        <a:noFill/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18277" y="895748"/>
        <a:ext cx="5321364" cy="337846"/>
      </dsp:txXfrm>
    </dsp:sp>
    <dsp:sp modelId="{416333BF-86AE-4D82-8735-4019F55C15E9}">
      <dsp:nvSpPr>
        <dsp:cNvPr id="0" name=""/>
        <dsp:cNvSpPr/>
      </dsp:nvSpPr>
      <dsp:spPr>
        <a:xfrm>
          <a:off x="0" y="1309470"/>
          <a:ext cx="5357918" cy="374400"/>
        </a:xfrm>
        <a:prstGeom prst="roundRect">
          <a:avLst/>
        </a:prstGeom>
        <a:noFill/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002060"/>
              </a:solidFill>
              <a:latin typeface="Montserrat" panose="00000500000000000000" pitchFamily="2" charset="-52"/>
            </a:rPr>
            <a:t>Главные герои – …</a:t>
          </a:r>
        </a:p>
      </dsp:txBody>
      <dsp:txXfrm>
        <a:off x="18277" y="1327747"/>
        <a:ext cx="5321364" cy="337846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B60A59-F689-4F45-AF78-1B5A94187032}">
      <dsp:nvSpPr>
        <dsp:cNvPr id="0" name=""/>
        <dsp:cNvSpPr/>
      </dsp:nvSpPr>
      <dsp:spPr>
        <a:xfrm>
          <a:off x="0" y="1687"/>
          <a:ext cx="6253028" cy="437580"/>
        </a:xfrm>
        <a:prstGeom prst="roundRect">
          <a:avLst/>
        </a:prstGeom>
        <a:solidFill>
          <a:srgbClr val="C5C5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>
              <a:latin typeface="Montserrat" panose="00000500000000000000" pitchFamily="2" charset="-52"/>
            </a:rPr>
            <a:t>Гиперболизированное проявление чувств (обмороки, слезы, истерики, самоубийства…)</a:t>
          </a:r>
          <a:endParaRPr lang="ru-RU" sz="1100" b="1" kern="1200" dirty="0">
            <a:latin typeface="Montserrat" panose="00000500000000000000" pitchFamily="2" charset="-52"/>
          </a:endParaRPr>
        </a:p>
      </dsp:txBody>
      <dsp:txXfrm>
        <a:off x="21361" y="23048"/>
        <a:ext cx="6210306" cy="394858"/>
      </dsp:txXfrm>
    </dsp:sp>
    <dsp:sp modelId="{CEC585FB-5751-4353-9D91-389D90646D43}">
      <dsp:nvSpPr>
        <dsp:cNvPr id="0" name=""/>
        <dsp:cNvSpPr/>
      </dsp:nvSpPr>
      <dsp:spPr>
        <a:xfrm>
          <a:off x="0" y="470947"/>
          <a:ext cx="6253028" cy="437580"/>
        </a:xfrm>
        <a:prstGeom prst="roundRect">
          <a:avLst/>
        </a:prstGeom>
        <a:solidFill>
          <a:srgbClr val="B7F1FF"/>
        </a:solidFill>
        <a:ln w="12700" cap="flat" cmpd="sng" algn="ctr">
          <a:solidFill>
            <a:srgbClr val="C5C5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1361" y="492308"/>
        <a:ext cx="6210306" cy="394858"/>
      </dsp:txXfrm>
    </dsp:sp>
    <dsp:sp modelId="{54298D98-C071-47C7-80A3-BC6B183D19E8}">
      <dsp:nvSpPr>
        <dsp:cNvPr id="0" name=""/>
        <dsp:cNvSpPr/>
      </dsp:nvSpPr>
      <dsp:spPr>
        <a:xfrm>
          <a:off x="0" y="940207"/>
          <a:ext cx="6253028" cy="437580"/>
        </a:xfrm>
        <a:prstGeom prst="roundRect">
          <a:avLst/>
        </a:prstGeom>
        <a:solidFill>
          <a:srgbClr val="C9E4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1361" y="961568"/>
        <a:ext cx="6210306" cy="394858"/>
      </dsp:txXfrm>
    </dsp:sp>
    <dsp:sp modelId="{888EC76C-CCEA-457E-8C07-A3F65907AD38}">
      <dsp:nvSpPr>
        <dsp:cNvPr id="0" name=""/>
        <dsp:cNvSpPr/>
      </dsp:nvSpPr>
      <dsp:spPr>
        <a:xfrm>
          <a:off x="0" y="1409467"/>
          <a:ext cx="6253028" cy="437580"/>
        </a:xfrm>
        <a:prstGeom prst="roundRect">
          <a:avLst/>
        </a:prstGeom>
        <a:solidFill>
          <a:srgbClr val="D1FBF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1361" y="1430828"/>
        <a:ext cx="6210306" cy="394858"/>
      </dsp:txXfrm>
    </dsp:sp>
    <dsp:sp modelId="{3C31FC2F-64EC-4ED4-9A36-FAC9B362D088}">
      <dsp:nvSpPr>
        <dsp:cNvPr id="0" name=""/>
        <dsp:cNvSpPr/>
      </dsp:nvSpPr>
      <dsp:spPr>
        <a:xfrm>
          <a:off x="0" y="1878727"/>
          <a:ext cx="6253028" cy="437580"/>
        </a:xfrm>
        <a:prstGeom prst="roundRect">
          <a:avLst/>
        </a:prstGeom>
        <a:solidFill>
          <a:srgbClr val="10D0B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>
              <a:latin typeface="Montserrat" panose="00000500000000000000" pitchFamily="2" charset="-52"/>
            </a:rPr>
            <a:t>Разница в духовном мире представителей разных сословий;</a:t>
          </a:r>
        </a:p>
      </dsp:txBody>
      <dsp:txXfrm>
        <a:off x="21361" y="1900088"/>
        <a:ext cx="6210306" cy="394858"/>
      </dsp:txXfrm>
    </dsp:sp>
    <dsp:sp modelId="{4A08FC27-C3C6-465E-A981-508843DC503F}">
      <dsp:nvSpPr>
        <dsp:cNvPr id="0" name=""/>
        <dsp:cNvSpPr/>
      </dsp:nvSpPr>
      <dsp:spPr>
        <a:xfrm>
          <a:off x="0" y="2347987"/>
          <a:ext cx="6253028" cy="437580"/>
        </a:xfrm>
        <a:prstGeom prst="roundRect">
          <a:avLst/>
        </a:prstGeom>
        <a:solidFill>
          <a:srgbClr val="D1FBF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1361" y="2369348"/>
        <a:ext cx="6210306" cy="394858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7DCC70-491E-40A1-87E1-ECEEA2AAC039}">
      <dsp:nvSpPr>
        <dsp:cNvPr id="0" name=""/>
        <dsp:cNvSpPr/>
      </dsp:nvSpPr>
      <dsp:spPr>
        <a:xfrm>
          <a:off x="0" y="1210"/>
          <a:ext cx="6253028" cy="483933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solidFill>
                <a:srgbClr val="002060"/>
              </a:solidFill>
              <a:latin typeface="Montserrat" panose="00000500000000000000" pitchFamily="2" charset="-52"/>
            </a:rPr>
            <a:t>Представители: </a:t>
          </a:r>
          <a:endParaRPr lang="ru-RU" sz="1400" b="1" kern="1200" dirty="0">
            <a:solidFill>
              <a:srgbClr val="002060"/>
            </a:solidFill>
            <a:latin typeface="Montserrat" panose="00000500000000000000" pitchFamily="2" charset="-52"/>
          </a:endParaRPr>
        </a:p>
      </dsp:txBody>
      <dsp:txXfrm>
        <a:off x="23624" y="24834"/>
        <a:ext cx="6205780" cy="436685"/>
      </dsp:txXfrm>
    </dsp:sp>
    <dsp:sp modelId="{0EB96184-A9C4-49C3-8DF8-9BA5476E1A9F}">
      <dsp:nvSpPr>
        <dsp:cNvPr id="0" name=""/>
        <dsp:cNvSpPr/>
      </dsp:nvSpPr>
      <dsp:spPr>
        <a:xfrm>
          <a:off x="0" y="499431"/>
          <a:ext cx="6253028" cy="483933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002060"/>
              </a:solidFill>
              <a:latin typeface="Montserrat" panose="00000500000000000000" pitchFamily="2" charset="-52"/>
            </a:rPr>
            <a:t>В кодификаторе из романтической прозы …</a:t>
          </a:r>
        </a:p>
      </dsp:txBody>
      <dsp:txXfrm>
        <a:off x="23624" y="523055"/>
        <a:ext cx="6205780" cy="436685"/>
      </dsp:txXfrm>
    </dsp:sp>
    <dsp:sp modelId="{B1461165-31AE-48B2-B3B6-62F304801606}">
      <dsp:nvSpPr>
        <dsp:cNvPr id="0" name=""/>
        <dsp:cNvSpPr/>
      </dsp:nvSpPr>
      <dsp:spPr>
        <a:xfrm>
          <a:off x="0" y="997651"/>
          <a:ext cx="6253028" cy="483933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solidFill>
                <a:srgbClr val="002060"/>
              </a:solidFill>
              <a:latin typeface="Montserrat" panose="00000500000000000000" pitchFamily="2" charset="-52"/>
            </a:rPr>
            <a:t>Эпоха романтизма совпала с переменами в мире и истории – настала эпоха «промышленной революции». </a:t>
          </a:r>
          <a:endParaRPr lang="ru-RU" sz="1400" b="1" kern="1200" dirty="0">
            <a:solidFill>
              <a:srgbClr val="002060"/>
            </a:solidFill>
            <a:latin typeface="Montserrat" panose="00000500000000000000" pitchFamily="2" charset="-52"/>
          </a:endParaRPr>
        </a:p>
      </dsp:txBody>
      <dsp:txXfrm>
        <a:off x="23624" y="1021275"/>
        <a:ext cx="6205780" cy="436685"/>
      </dsp:txXfrm>
    </dsp:sp>
    <dsp:sp modelId="{A6418185-B4E8-4D85-944D-2A9FBF81AEF7}">
      <dsp:nvSpPr>
        <dsp:cNvPr id="0" name=""/>
        <dsp:cNvSpPr/>
      </dsp:nvSpPr>
      <dsp:spPr>
        <a:xfrm>
          <a:off x="0" y="1495872"/>
          <a:ext cx="6253028" cy="483933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solidFill>
              <a:srgbClr val="002060"/>
            </a:solidFill>
            <a:latin typeface="Montserrat" panose="00000500000000000000" pitchFamily="2" charset="-52"/>
          </a:endParaRPr>
        </a:p>
      </dsp:txBody>
      <dsp:txXfrm>
        <a:off x="23624" y="1519496"/>
        <a:ext cx="6205780" cy="436685"/>
      </dsp:txXfrm>
    </dsp:sp>
    <dsp:sp modelId="{6D2588F8-7CAD-4CB9-961E-A2CA645E0CB6}">
      <dsp:nvSpPr>
        <dsp:cNvPr id="0" name=""/>
        <dsp:cNvSpPr/>
      </dsp:nvSpPr>
      <dsp:spPr>
        <a:xfrm>
          <a:off x="0" y="1994093"/>
          <a:ext cx="6253028" cy="483933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solidFill>
              <a:srgbClr val="002060"/>
            </a:solidFill>
            <a:latin typeface="Montserrat" panose="00000500000000000000" pitchFamily="2" charset="-52"/>
          </a:endParaRPr>
        </a:p>
      </dsp:txBody>
      <dsp:txXfrm>
        <a:off x="23624" y="2017717"/>
        <a:ext cx="6205780" cy="436685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364781-21A1-4D10-8DAB-FF78E576948B}">
      <dsp:nvSpPr>
        <dsp:cNvPr id="0" name=""/>
        <dsp:cNvSpPr/>
      </dsp:nvSpPr>
      <dsp:spPr>
        <a:xfrm>
          <a:off x="0" y="11036"/>
          <a:ext cx="5889623" cy="468000"/>
        </a:xfrm>
        <a:prstGeom prst="roundRect">
          <a:avLst/>
        </a:prstGeom>
        <a:solidFill>
          <a:srgbClr val="C9E4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Montserrat" panose="00000500000000000000" pitchFamily="2" charset="-52"/>
            </a:rPr>
            <a:t>Романтическое…</a:t>
          </a:r>
        </a:p>
      </dsp:txBody>
      <dsp:txXfrm>
        <a:off x="22846" y="33882"/>
        <a:ext cx="5843931" cy="422308"/>
      </dsp:txXfrm>
    </dsp:sp>
    <dsp:sp modelId="{924722A4-32AA-410F-8C20-19EF37814536}">
      <dsp:nvSpPr>
        <dsp:cNvPr id="0" name=""/>
        <dsp:cNvSpPr/>
      </dsp:nvSpPr>
      <dsp:spPr>
        <a:xfrm>
          <a:off x="0" y="551036"/>
          <a:ext cx="5889623" cy="468000"/>
        </a:xfrm>
        <a:prstGeom prst="roundRect">
          <a:avLst/>
        </a:prstGeom>
        <a:solidFill>
          <a:srgbClr val="C9FF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5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2846" y="573882"/>
        <a:ext cx="5843931" cy="422308"/>
      </dsp:txXfrm>
    </dsp:sp>
    <dsp:sp modelId="{64301662-BC4C-4999-AB0E-DB705084896A}">
      <dsp:nvSpPr>
        <dsp:cNvPr id="0" name=""/>
        <dsp:cNvSpPr/>
      </dsp:nvSpPr>
      <dsp:spPr>
        <a:xfrm>
          <a:off x="0" y="1091036"/>
          <a:ext cx="5889623" cy="468000"/>
        </a:xfrm>
        <a:prstGeom prst="roundRect">
          <a:avLst/>
        </a:prstGeom>
        <a:solidFill>
          <a:srgbClr val="D1FBF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5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2846" y="1113882"/>
        <a:ext cx="5843931" cy="422308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6E7E21-DDB0-4053-A24A-5DD60CB8E061}">
      <dsp:nvSpPr>
        <dsp:cNvPr id="0" name=""/>
        <dsp:cNvSpPr/>
      </dsp:nvSpPr>
      <dsp:spPr>
        <a:xfrm>
          <a:off x="0" y="18262"/>
          <a:ext cx="6011311" cy="411840"/>
        </a:xfrm>
        <a:prstGeom prst="roundRect">
          <a:avLst/>
        </a:prstGeom>
        <a:solidFill>
          <a:srgbClr val="D1FBF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Montserrat" panose="00000500000000000000" pitchFamily="2" charset="-52"/>
            </a:rPr>
            <a:t>Новый герой – </a:t>
          </a:r>
        </a:p>
      </dsp:txBody>
      <dsp:txXfrm>
        <a:off x="20104" y="38366"/>
        <a:ext cx="5971103" cy="371632"/>
      </dsp:txXfrm>
    </dsp:sp>
    <dsp:sp modelId="{5E417871-7238-4DE2-9B69-7C0FA1A5F411}">
      <dsp:nvSpPr>
        <dsp:cNvPr id="0" name=""/>
        <dsp:cNvSpPr/>
      </dsp:nvSpPr>
      <dsp:spPr>
        <a:xfrm>
          <a:off x="0" y="493463"/>
          <a:ext cx="6011311" cy="411840"/>
        </a:xfrm>
        <a:prstGeom prst="roundRect">
          <a:avLst/>
        </a:prstGeom>
        <a:solidFill>
          <a:srgbClr val="C9E4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0104" y="513567"/>
        <a:ext cx="5971103" cy="371632"/>
      </dsp:txXfrm>
    </dsp:sp>
    <dsp:sp modelId="{56747646-742A-4EAA-8D0F-D90F4BF1C7F7}">
      <dsp:nvSpPr>
        <dsp:cNvPr id="0" name=""/>
        <dsp:cNvSpPr/>
      </dsp:nvSpPr>
      <dsp:spPr>
        <a:xfrm>
          <a:off x="0" y="968663"/>
          <a:ext cx="6011311" cy="411840"/>
        </a:xfrm>
        <a:prstGeom prst="roundRect">
          <a:avLst/>
        </a:prstGeom>
        <a:solidFill>
          <a:srgbClr val="DDDD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0104" y="988767"/>
        <a:ext cx="5971103" cy="371632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2195CC-9EE4-42CD-8942-9A4BCEC20881}">
      <dsp:nvSpPr>
        <dsp:cNvPr id="0" name=""/>
        <dsp:cNvSpPr/>
      </dsp:nvSpPr>
      <dsp:spPr>
        <a:xfrm>
          <a:off x="0" y="1"/>
          <a:ext cx="6274415" cy="450267"/>
        </a:xfrm>
        <a:prstGeom prst="roundRect">
          <a:avLst/>
        </a:prstGeom>
        <a:solidFill>
          <a:srgbClr val="C9E4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002060"/>
              </a:solidFill>
              <a:latin typeface="Montserrat" panose="00000500000000000000" pitchFamily="2" charset="-52"/>
            </a:rPr>
            <a:t>Направление в искусстве, целью которого стало отображение реальности во всей ее «красоте». </a:t>
          </a:r>
          <a:endParaRPr lang="ru-RU" sz="1400" kern="1200" dirty="0">
            <a:solidFill>
              <a:srgbClr val="002060"/>
            </a:solidFill>
            <a:latin typeface="Montserrat" panose="00000500000000000000" pitchFamily="2" charset="-52"/>
          </a:endParaRPr>
        </a:p>
      </dsp:txBody>
      <dsp:txXfrm>
        <a:off x="21980" y="21981"/>
        <a:ext cx="6230455" cy="406307"/>
      </dsp:txXfrm>
    </dsp:sp>
    <dsp:sp modelId="{96A1174B-2429-4B81-B03C-27F30DA19190}">
      <dsp:nvSpPr>
        <dsp:cNvPr id="0" name=""/>
        <dsp:cNvSpPr/>
      </dsp:nvSpPr>
      <dsp:spPr>
        <a:xfrm>
          <a:off x="0" y="461814"/>
          <a:ext cx="6274415" cy="450267"/>
        </a:xfrm>
        <a:prstGeom prst="roundRect">
          <a:avLst/>
        </a:prstGeom>
        <a:solidFill>
          <a:srgbClr val="B7F1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5F5F5F"/>
            </a:solidFill>
            <a:latin typeface="Montserrat" panose="00000500000000000000" pitchFamily="2" charset="-52"/>
          </a:endParaRPr>
        </a:p>
      </dsp:txBody>
      <dsp:txXfrm>
        <a:off x="21980" y="483794"/>
        <a:ext cx="6230455" cy="406307"/>
      </dsp:txXfrm>
    </dsp:sp>
    <dsp:sp modelId="{6246030C-995F-413B-8A2B-66154264B7BE}">
      <dsp:nvSpPr>
        <dsp:cNvPr id="0" name=""/>
        <dsp:cNvSpPr/>
      </dsp:nvSpPr>
      <dsp:spPr>
        <a:xfrm>
          <a:off x="0" y="923626"/>
          <a:ext cx="6274415" cy="450267"/>
        </a:xfrm>
        <a:prstGeom prst="roundRect">
          <a:avLst/>
        </a:prstGeom>
        <a:solidFill>
          <a:srgbClr val="C5C5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5F5F5F"/>
            </a:solidFill>
            <a:latin typeface="Montserrat" panose="00000500000000000000" pitchFamily="2" charset="-52"/>
          </a:endParaRPr>
        </a:p>
      </dsp:txBody>
      <dsp:txXfrm>
        <a:off x="21980" y="945606"/>
        <a:ext cx="6230455" cy="406307"/>
      </dsp:txXfrm>
    </dsp:sp>
    <dsp:sp modelId="{F1E7D46A-A11B-4BA8-9373-2C487C6863B4}">
      <dsp:nvSpPr>
        <dsp:cNvPr id="0" name=""/>
        <dsp:cNvSpPr/>
      </dsp:nvSpPr>
      <dsp:spPr>
        <a:xfrm>
          <a:off x="0" y="1385439"/>
          <a:ext cx="6274415" cy="450267"/>
        </a:xfrm>
        <a:prstGeom prst="roundRect">
          <a:avLst/>
        </a:prstGeom>
        <a:solidFill>
          <a:srgbClr val="C9E4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latin typeface="Montserrat" panose="00000500000000000000" pitchFamily="2" charset="-52"/>
            </a:rPr>
            <a:t>Время – </a:t>
          </a:r>
          <a:endParaRPr lang="ru-RU" sz="1400" kern="1200" dirty="0">
            <a:latin typeface="Montserrat" panose="00000500000000000000" pitchFamily="2" charset="-52"/>
          </a:endParaRPr>
        </a:p>
      </dsp:txBody>
      <dsp:txXfrm>
        <a:off x="21980" y="1407419"/>
        <a:ext cx="6230455" cy="406307"/>
      </dsp:txXfrm>
    </dsp:sp>
    <dsp:sp modelId="{9DA5D90C-8944-4600-93FF-2753DFE35C56}">
      <dsp:nvSpPr>
        <dsp:cNvPr id="0" name=""/>
        <dsp:cNvSpPr/>
      </dsp:nvSpPr>
      <dsp:spPr>
        <a:xfrm>
          <a:off x="0" y="1847251"/>
          <a:ext cx="6274415" cy="450267"/>
        </a:xfrm>
        <a:prstGeom prst="roundRect">
          <a:avLst/>
        </a:prstGeom>
        <a:solidFill>
          <a:schemeClr val="accent1">
            <a:shade val="80000"/>
            <a:hueOff val="349283"/>
            <a:satOff val="-6256"/>
            <a:lumOff val="265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-52"/>
            </a:rPr>
            <a:t>Представители</a:t>
          </a:r>
          <a:r>
            <a:rPr lang="ru-RU" sz="1400" b="1" kern="1200">
              <a:latin typeface="Montserrat" panose="00000500000000000000" pitchFamily="2" charset="-52"/>
            </a:rPr>
            <a:t>:</a:t>
          </a:r>
          <a:endParaRPr lang="ru-RU" sz="1400" kern="1200" dirty="0">
            <a:latin typeface="Montserrat" panose="00000500000000000000" pitchFamily="2" charset="-52"/>
          </a:endParaRPr>
        </a:p>
      </dsp:txBody>
      <dsp:txXfrm>
        <a:off x="21980" y="1869231"/>
        <a:ext cx="6230455" cy="406307"/>
      </dsp:txXfrm>
    </dsp:sp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04DA26-8E5A-4682-A763-78565D4016EF}">
      <dsp:nvSpPr>
        <dsp:cNvPr id="0" name=""/>
        <dsp:cNvSpPr/>
      </dsp:nvSpPr>
      <dsp:spPr>
        <a:xfrm>
          <a:off x="0" y="5096"/>
          <a:ext cx="6368262" cy="336960"/>
        </a:xfrm>
        <a:prstGeom prst="roundRect">
          <a:avLst/>
        </a:prstGeom>
        <a:noFill/>
        <a:ln w="12700" cap="flat" cmpd="sng" algn="ctr">
          <a:solidFill>
            <a:srgbClr val="10D0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kern="1200" dirty="0">
            <a:solidFill>
              <a:srgbClr val="002060"/>
            </a:solidFill>
            <a:latin typeface="Montserrat" panose="00000500000000000000" pitchFamily="2" charset="-52"/>
          </a:endParaRPr>
        </a:p>
      </dsp:txBody>
      <dsp:txXfrm>
        <a:off x="16449" y="21545"/>
        <a:ext cx="6335364" cy="304062"/>
      </dsp:txXfrm>
    </dsp:sp>
    <dsp:sp modelId="{E6D1FB5B-56E8-406B-8502-E23979E23828}">
      <dsp:nvSpPr>
        <dsp:cNvPr id="0" name=""/>
        <dsp:cNvSpPr/>
      </dsp:nvSpPr>
      <dsp:spPr>
        <a:xfrm>
          <a:off x="0" y="393896"/>
          <a:ext cx="6368262" cy="336960"/>
        </a:xfrm>
        <a:prstGeom prst="roundRect">
          <a:avLst/>
        </a:prstGeom>
        <a:noFill/>
        <a:ln w="12700" cap="flat" cmpd="sng" algn="ctr">
          <a:solidFill>
            <a:srgbClr val="10D0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kern="1200" dirty="0">
            <a:solidFill>
              <a:srgbClr val="002060"/>
            </a:solidFill>
            <a:latin typeface="Montserrat" panose="00000500000000000000" pitchFamily="2" charset="-52"/>
          </a:endParaRPr>
        </a:p>
      </dsp:txBody>
      <dsp:txXfrm>
        <a:off x="16449" y="410345"/>
        <a:ext cx="6335364" cy="304062"/>
      </dsp:txXfrm>
    </dsp:sp>
    <dsp:sp modelId="{8199179D-CD9B-447C-A4A1-281F57BDE183}">
      <dsp:nvSpPr>
        <dsp:cNvPr id="0" name=""/>
        <dsp:cNvSpPr/>
      </dsp:nvSpPr>
      <dsp:spPr>
        <a:xfrm>
          <a:off x="0" y="782696"/>
          <a:ext cx="6368262" cy="336960"/>
        </a:xfrm>
        <a:prstGeom prst="roundRect">
          <a:avLst/>
        </a:prstGeom>
        <a:noFill/>
        <a:ln w="12700" cap="flat" cmpd="sng" algn="ctr">
          <a:solidFill>
            <a:srgbClr val="10D0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kern="1200" dirty="0">
            <a:solidFill>
              <a:srgbClr val="002060"/>
            </a:solidFill>
            <a:latin typeface="Montserrat" panose="00000500000000000000" pitchFamily="2" charset="-52"/>
          </a:endParaRPr>
        </a:p>
      </dsp:txBody>
      <dsp:txXfrm>
        <a:off x="16449" y="799145"/>
        <a:ext cx="6335364" cy="304062"/>
      </dsp:txXfrm>
    </dsp:sp>
    <dsp:sp modelId="{E044729D-49D3-4D60-B849-43D324F777E6}">
      <dsp:nvSpPr>
        <dsp:cNvPr id="0" name=""/>
        <dsp:cNvSpPr/>
      </dsp:nvSpPr>
      <dsp:spPr>
        <a:xfrm>
          <a:off x="0" y="1171496"/>
          <a:ext cx="6368262" cy="336960"/>
        </a:xfrm>
        <a:prstGeom prst="roundRect">
          <a:avLst/>
        </a:prstGeom>
        <a:noFill/>
        <a:ln w="12700" cap="flat" cmpd="sng" algn="ctr">
          <a:solidFill>
            <a:srgbClr val="10D0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solidFill>
                <a:srgbClr val="002060"/>
              </a:solidFill>
              <a:latin typeface="Montserrat" panose="00000500000000000000" pitchFamily="2" charset="-52"/>
            </a:rPr>
            <a:t>ПСИХОЛОГИЗМ;</a:t>
          </a:r>
          <a:endParaRPr lang="ru-RU" sz="1400" b="1" kern="1200" dirty="0">
            <a:solidFill>
              <a:srgbClr val="002060"/>
            </a:solidFill>
            <a:latin typeface="Montserrat" panose="00000500000000000000" pitchFamily="2" charset="-52"/>
          </a:endParaRPr>
        </a:p>
      </dsp:txBody>
      <dsp:txXfrm>
        <a:off x="16449" y="1187945"/>
        <a:ext cx="6335364" cy="304062"/>
      </dsp:txXfrm>
    </dsp:sp>
    <dsp:sp modelId="{1ED0122A-6F87-43E3-B36F-BB5024AE2D03}">
      <dsp:nvSpPr>
        <dsp:cNvPr id="0" name=""/>
        <dsp:cNvSpPr/>
      </dsp:nvSpPr>
      <dsp:spPr>
        <a:xfrm>
          <a:off x="0" y="1560296"/>
          <a:ext cx="6368262" cy="336960"/>
        </a:xfrm>
        <a:prstGeom prst="roundRect">
          <a:avLst/>
        </a:prstGeom>
        <a:noFill/>
        <a:ln w="12700" cap="flat" cmpd="sng" algn="ctr">
          <a:solidFill>
            <a:srgbClr val="10D0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kern="1200" dirty="0">
            <a:solidFill>
              <a:srgbClr val="002060"/>
            </a:solidFill>
            <a:latin typeface="Montserrat" panose="00000500000000000000" pitchFamily="2" charset="-52"/>
          </a:endParaRPr>
        </a:p>
      </dsp:txBody>
      <dsp:txXfrm>
        <a:off x="16449" y="1576745"/>
        <a:ext cx="6335364" cy="304062"/>
      </dsp:txXfrm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7F77A0-C44C-4A42-948E-C06C085D9D13}">
      <dsp:nvSpPr>
        <dsp:cNvPr id="0" name=""/>
        <dsp:cNvSpPr/>
      </dsp:nvSpPr>
      <dsp:spPr>
        <a:xfrm>
          <a:off x="0" y="25689"/>
          <a:ext cx="6342637" cy="863679"/>
        </a:xfrm>
        <a:prstGeom prst="roundRect">
          <a:avLst/>
        </a:prstGeom>
        <a:solidFill>
          <a:srgbClr val="C9E4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latin typeface="Montserrat" panose="00000500000000000000" pitchFamily="2" charset="-52"/>
            </a:rPr>
            <a:t>Новые типы героев …</a:t>
          </a:r>
          <a:endParaRPr lang="ru-RU" sz="1400" b="1" kern="1200" dirty="0">
            <a:latin typeface="Montserrat" panose="00000500000000000000" pitchFamily="2" charset="-52"/>
          </a:endParaRPr>
        </a:p>
      </dsp:txBody>
      <dsp:txXfrm>
        <a:off x="42161" y="67850"/>
        <a:ext cx="6258315" cy="779357"/>
      </dsp:txXfrm>
    </dsp:sp>
    <dsp:sp modelId="{B9AF05A0-7079-46D3-A87F-1BFBE708F7D3}">
      <dsp:nvSpPr>
        <dsp:cNvPr id="0" name=""/>
        <dsp:cNvSpPr/>
      </dsp:nvSpPr>
      <dsp:spPr>
        <a:xfrm>
          <a:off x="0" y="909061"/>
          <a:ext cx="6342637" cy="863679"/>
        </a:xfrm>
        <a:prstGeom prst="roundRect">
          <a:avLst/>
        </a:prstGeom>
        <a:solidFill>
          <a:srgbClr val="10D0B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Montserrat" panose="00000500000000000000" pitchFamily="2" charset="-52"/>
            </a:rPr>
            <a:t>Обусловленность характера личности общественной средой (социальная детерминация), исследование причинно-следственной связи между социальными явлениями и личностью;</a:t>
          </a:r>
        </a:p>
      </dsp:txBody>
      <dsp:txXfrm>
        <a:off x="42161" y="951222"/>
        <a:ext cx="6258315" cy="779357"/>
      </dsp:txXfrm>
    </dsp:sp>
    <dsp:sp modelId="{78A76422-D2B1-4081-B05B-FAF479FD368A}">
      <dsp:nvSpPr>
        <dsp:cNvPr id="0" name=""/>
        <dsp:cNvSpPr/>
      </dsp:nvSpPr>
      <dsp:spPr>
        <a:xfrm>
          <a:off x="0" y="1806882"/>
          <a:ext cx="6342637" cy="863679"/>
        </a:xfrm>
        <a:prstGeom prst="roundRect">
          <a:avLst/>
        </a:prstGeom>
        <a:solidFill>
          <a:srgbClr val="B0E6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42161" y="1849043"/>
        <a:ext cx="6258315" cy="779357"/>
      </dsp:txXfrm>
    </dsp:sp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F6D57F-EAE3-428F-8B1F-01935D9EA170}">
      <dsp:nvSpPr>
        <dsp:cNvPr id="0" name=""/>
        <dsp:cNvSpPr/>
      </dsp:nvSpPr>
      <dsp:spPr>
        <a:xfrm>
          <a:off x="1789126" y="1965"/>
          <a:ext cx="3516551" cy="1297032"/>
        </a:xfrm>
        <a:prstGeom prst="roundRect">
          <a:avLst/>
        </a:prstGeom>
        <a:solidFill>
          <a:srgbClr val="C9E4FF"/>
        </a:solidFill>
        <a:ln w="28575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002060"/>
              </a:solidFill>
              <a:latin typeface="Montserrat" panose="00000500000000000000" pitchFamily="2" charset="-52"/>
            </a:rPr>
            <a:t>Просветительский реализм – ХVII-ХVIII века – вера в разум, надежда на достижение гармонии путем рационализации и просвещения. (Д. И. Фонвизин «Недоросль»);</a:t>
          </a:r>
        </a:p>
      </dsp:txBody>
      <dsp:txXfrm>
        <a:off x="1852442" y="65281"/>
        <a:ext cx="3389919" cy="1170400"/>
      </dsp:txXfrm>
    </dsp:sp>
    <dsp:sp modelId="{DE4D285E-55FE-4B01-8204-7FDCDA7ECEFB}">
      <dsp:nvSpPr>
        <dsp:cNvPr id="0" name=""/>
        <dsp:cNvSpPr/>
      </dsp:nvSpPr>
      <dsp:spPr>
        <a:xfrm>
          <a:off x="1789126" y="1363849"/>
          <a:ext cx="3491878" cy="1297032"/>
        </a:xfrm>
        <a:prstGeom prst="roundRect">
          <a:avLst/>
        </a:prstGeom>
        <a:solidFill>
          <a:srgbClr val="C9E4FF"/>
        </a:solidFill>
        <a:ln w="28575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002060"/>
              </a:solidFill>
              <a:latin typeface="Montserrat" panose="00000500000000000000" pitchFamily="2" charset="-52"/>
            </a:rPr>
            <a:t>Критический реализм – 1840-1890 г. – критика соц. пороков, задача – обличить пороки, воссоздание реальной жизни, «типический характер в типических обстоятельствах»;</a:t>
          </a:r>
        </a:p>
      </dsp:txBody>
      <dsp:txXfrm>
        <a:off x="1852442" y="1427165"/>
        <a:ext cx="3365246" cy="1170400"/>
      </dsp:txXfrm>
    </dsp:sp>
    <dsp:sp modelId="{887A0D8C-13A9-4D39-9B90-8CC91142C08B}">
      <dsp:nvSpPr>
        <dsp:cNvPr id="0" name=""/>
        <dsp:cNvSpPr/>
      </dsp:nvSpPr>
      <dsp:spPr>
        <a:xfrm>
          <a:off x="1838498" y="2716693"/>
          <a:ext cx="3417808" cy="1297032"/>
        </a:xfrm>
        <a:prstGeom prst="roundRect">
          <a:avLst/>
        </a:prstGeom>
        <a:solidFill>
          <a:srgbClr val="C9E4FF"/>
        </a:solidFill>
        <a:ln w="28575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002060"/>
              </a:solidFill>
              <a:latin typeface="Montserrat" panose="00000500000000000000" pitchFamily="2" charset="-52"/>
            </a:rPr>
            <a:t>Социалистический реализм – 1920-1980 г. – пафос революции, перестройки, вера в социализм и коммунизм. </a:t>
          </a:r>
        </a:p>
      </dsp:txBody>
      <dsp:txXfrm>
        <a:off x="1901814" y="2780009"/>
        <a:ext cx="3291176" cy="1170400"/>
      </dsp:txXfrm>
    </dsp:sp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AE9B62-5A70-4912-8D01-915B649C2FAC}">
      <dsp:nvSpPr>
        <dsp:cNvPr id="0" name=""/>
        <dsp:cNvSpPr/>
      </dsp:nvSpPr>
      <dsp:spPr>
        <a:xfrm>
          <a:off x="0" y="201747"/>
          <a:ext cx="5647398" cy="1081080"/>
        </a:xfrm>
        <a:prstGeom prst="roundRect">
          <a:avLst/>
        </a:prstGeom>
        <a:solidFill>
          <a:srgbClr val="C9FF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002060"/>
              </a:solidFill>
              <a:latin typeface="Montserrat" panose="00000500000000000000" pitchFamily="2" charset="-52"/>
            </a:rPr>
            <a:t>Литературное направление, которое следует за      …    </a:t>
          </a: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002060"/>
              </a:solidFill>
              <a:latin typeface="Montserrat" panose="00000500000000000000" pitchFamily="2" charset="-52"/>
            </a:rPr>
            <a:t>Очень «краткое» по времени направление. Включает в себя отдельное направление – символизм. При этом акмеизм и футуризм тоже входят в модернизм. </a:t>
          </a:r>
        </a:p>
      </dsp:txBody>
      <dsp:txXfrm>
        <a:off x="52774" y="254521"/>
        <a:ext cx="5541850" cy="975532"/>
      </dsp:txXfrm>
    </dsp:sp>
    <dsp:sp modelId="{C344AA62-3485-4770-B15C-5401F74F052E}">
      <dsp:nvSpPr>
        <dsp:cNvPr id="0" name=""/>
        <dsp:cNvSpPr/>
      </dsp:nvSpPr>
      <dsp:spPr>
        <a:xfrm>
          <a:off x="0" y="1323147"/>
          <a:ext cx="5647398" cy="1081080"/>
        </a:xfrm>
        <a:prstGeom prst="roundRect">
          <a:avLst/>
        </a:prstGeom>
        <a:solidFill>
          <a:srgbClr val="C9E4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solidFill>
                <a:srgbClr val="002060"/>
              </a:solidFill>
              <a:latin typeface="Montserrat" panose="00000500000000000000" pitchFamily="2" charset="-52"/>
            </a:rPr>
            <a:t>Это обобщающее понятие для ряда других, более мелких литературных направлений. </a:t>
          </a:r>
          <a:endParaRPr lang="ru-RU" sz="1400" b="1" kern="1200" dirty="0">
            <a:solidFill>
              <a:srgbClr val="002060"/>
            </a:solidFill>
            <a:latin typeface="Montserrat" panose="00000500000000000000" pitchFamily="2" charset="-52"/>
          </a:endParaRPr>
        </a:p>
      </dsp:txBody>
      <dsp:txXfrm>
        <a:off x="52774" y="1375921"/>
        <a:ext cx="5541850" cy="975532"/>
      </dsp:txXfrm>
    </dsp:sp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B48EDB-4142-4C1D-9066-B533FEFF9EE4}">
      <dsp:nvSpPr>
        <dsp:cNvPr id="0" name=""/>
        <dsp:cNvSpPr/>
      </dsp:nvSpPr>
      <dsp:spPr>
        <a:xfrm>
          <a:off x="0" y="22981"/>
          <a:ext cx="6182417" cy="374400"/>
        </a:xfrm>
        <a:prstGeom prst="roundRect">
          <a:avLst/>
        </a:prstGeom>
        <a:noFill/>
        <a:ln w="12700" cap="flat" cmpd="sng" algn="ctr">
          <a:solidFill>
            <a:srgbClr val="C5C5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18277" y="41258"/>
        <a:ext cx="6145863" cy="337846"/>
      </dsp:txXfrm>
    </dsp:sp>
    <dsp:sp modelId="{49225498-7082-4C63-A5E2-BB161CB2D19B}">
      <dsp:nvSpPr>
        <dsp:cNvPr id="0" name=""/>
        <dsp:cNvSpPr/>
      </dsp:nvSpPr>
      <dsp:spPr>
        <a:xfrm>
          <a:off x="0" y="454981"/>
          <a:ext cx="6182417" cy="374400"/>
        </a:xfrm>
        <a:prstGeom prst="roundRect">
          <a:avLst/>
        </a:prstGeom>
        <a:noFill/>
        <a:ln w="12700" cap="flat" cmpd="sng" algn="ctr">
          <a:solidFill>
            <a:srgbClr val="C5C5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18277" y="473258"/>
        <a:ext cx="6145863" cy="337846"/>
      </dsp:txXfrm>
    </dsp:sp>
    <dsp:sp modelId="{606E1009-58F6-407E-AF34-9598F1664358}">
      <dsp:nvSpPr>
        <dsp:cNvPr id="0" name=""/>
        <dsp:cNvSpPr/>
      </dsp:nvSpPr>
      <dsp:spPr>
        <a:xfrm>
          <a:off x="0" y="886981"/>
          <a:ext cx="6182417" cy="374400"/>
        </a:xfrm>
        <a:prstGeom prst="roundRect">
          <a:avLst/>
        </a:prstGeom>
        <a:noFill/>
        <a:ln w="12700" cap="flat" cmpd="sng" algn="ctr">
          <a:solidFill>
            <a:srgbClr val="C5C5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18277" y="905258"/>
        <a:ext cx="6145863" cy="337846"/>
      </dsp:txXfrm>
    </dsp:sp>
    <dsp:sp modelId="{47ED662D-6B3D-4303-B888-7BA89B1F7989}">
      <dsp:nvSpPr>
        <dsp:cNvPr id="0" name=""/>
        <dsp:cNvSpPr/>
      </dsp:nvSpPr>
      <dsp:spPr>
        <a:xfrm>
          <a:off x="0" y="1318981"/>
          <a:ext cx="6182417" cy="374400"/>
        </a:xfrm>
        <a:prstGeom prst="roundRect">
          <a:avLst/>
        </a:prstGeom>
        <a:noFill/>
        <a:ln w="12700" cap="flat" cmpd="sng" algn="ctr">
          <a:solidFill>
            <a:srgbClr val="C5C5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18277" y="1337258"/>
        <a:ext cx="6145863" cy="337846"/>
      </dsp:txXfrm>
    </dsp:sp>
    <dsp:sp modelId="{46DF334E-5A4D-4D18-AD19-9A752A689176}">
      <dsp:nvSpPr>
        <dsp:cNvPr id="0" name=""/>
        <dsp:cNvSpPr/>
      </dsp:nvSpPr>
      <dsp:spPr>
        <a:xfrm>
          <a:off x="0" y="1750981"/>
          <a:ext cx="6182417" cy="374400"/>
        </a:xfrm>
        <a:prstGeom prst="roundRect">
          <a:avLst/>
        </a:prstGeom>
        <a:noFill/>
        <a:ln w="12700" cap="flat" cmpd="sng" algn="ctr">
          <a:solidFill>
            <a:srgbClr val="C5C5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18277" y="1769258"/>
        <a:ext cx="6145863" cy="337846"/>
      </dsp:txXfrm>
    </dsp:sp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C88243-6D27-49AF-98BF-1DC9E9C741A2}">
      <dsp:nvSpPr>
        <dsp:cNvPr id="0" name=""/>
        <dsp:cNvSpPr/>
      </dsp:nvSpPr>
      <dsp:spPr>
        <a:xfrm>
          <a:off x="0" y="58550"/>
          <a:ext cx="3949390" cy="33579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>
              <a:solidFill>
                <a:srgbClr val="002060"/>
              </a:solidFill>
              <a:latin typeface="Montserrat" panose="00000500000000000000" pitchFamily="2" charset="-52"/>
            </a:rPr>
            <a:t>Авангардизм</a:t>
          </a:r>
          <a:endParaRPr lang="ru-RU" sz="1400" kern="1200" dirty="0">
            <a:solidFill>
              <a:srgbClr val="002060"/>
            </a:solidFill>
            <a:latin typeface="Montserrat" panose="00000500000000000000" pitchFamily="2" charset="-52"/>
          </a:endParaRPr>
        </a:p>
      </dsp:txBody>
      <dsp:txXfrm>
        <a:off x="16392" y="74942"/>
        <a:ext cx="3916606" cy="303006"/>
      </dsp:txXfrm>
    </dsp:sp>
    <dsp:sp modelId="{8208127E-4994-4924-9808-85D6B81CCD69}">
      <dsp:nvSpPr>
        <dsp:cNvPr id="0" name=""/>
        <dsp:cNvSpPr/>
      </dsp:nvSpPr>
      <dsp:spPr>
        <a:xfrm>
          <a:off x="0" y="434661"/>
          <a:ext cx="3949390" cy="335790"/>
        </a:xfrm>
        <a:prstGeom prst="roundRect">
          <a:avLst/>
        </a:prstGeom>
        <a:solidFill>
          <a:schemeClr val="accent5">
            <a:hueOff val="-844818"/>
            <a:satOff val="-2177"/>
            <a:lumOff val="-1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Montserrat" panose="00000500000000000000" pitchFamily="2" charset="-52"/>
          </a:endParaRPr>
        </a:p>
      </dsp:txBody>
      <dsp:txXfrm>
        <a:off x="16392" y="451053"/>
        <a:ext cx="3916606" cy="303006"/>
      </dsp:txXfrm>
    </dsp:sp>
    <dsp:sp modelId="{33C8A881-40D9-456C-8E8B-3A7CD0998AC7}">
      <dsp:nvSpPr>
        <dsp:cNvPr id="0" name=""/>
        <dsp:cNvSpPr/>
      </dsp:nvSpPr>
      <dsp:spPr>
        <a:xfrm>
          <a:off x="0" y="810771"/>
          <a:ext cx="3949390" cy="335790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Montserrat" panose="00000500000000000000" pitchFamily="2" charset="-52"/>
          </a:endParaRPr>
        </a:p>
      </dsp:txBody>
      <dsp:txXfrm>
        <a:off x="16392" y="827163"/>
        <a:ext cx="3916606" cy="303006"/>
      </dsp:txXfrm>
    </dsp:sp>
    <dsp:sp modelId="{60D3DB66-AF4B-4EAF-8842-417B6B797A52}">
      <dsp:nvSpPr>
        <dsp:cNvPr id="0" name=""/>
        <dsp:cNvSpPr/>
      </dsp:nvSpPr>
      <dsp:spPr>
        <a:xfrm>
          <a:off x="0" y="1186881"/>
          <a:ext cx="3949390" cy="335790"/>
        </a:xfrm>
        <a:prstGeom prst="roundRect">
          <a:avLst/>
        </a:prstGeom>
        <a:solidFill>
          <a:srgbClr val="C9FF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Montserrat" panose="00000500000000000000" pitchFamily="2" charset="-52"/>
          </a:endParaRPr>
        </a:p>
      </dsp:txBody>
      <dsp:txXfrm>
        <a:off x="16392" y="1203273"/>
        <a:ext cx="3916606" cy="303006"/>
      </dsp:txXfrm>
    </dsp:sp>
    <dsp:sp modelId="{BFE3CCD7-96E1-4CD7-801F-F48C410960B6}">
      <dsp:nvSpPr>
        <dsp:cNvPr id="0" name=""/>
        <dsp:cNvSpPr/>
      </dsp:nvSpPr>
      <dsp:spPr>
        <a:xfrm>
          <a:off x="0" y="1562990"/>
          <a:ext cx="3949390" cy="335790"/>
        </a:xfrm>
        <a:prstGeom prst="roundRect">
          <a:avLst/>
        </a:prstGeom>
        <a:solidFill>
          <a:srgbClr val="B7F1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>
              <a:solidFill>
                <a:srgbClr val="002060"/>
              </a:solidFill>
              <a:latin typeface="Montserrat" panose="00000500000000000000" pitchFamily="2" charset="-52"/>
            </a:rPr>
            <a:t>Импрессионизм</a:t>
          </a:r>
          <a:endParaRPr lang="ru-RU" sz="1400" kern="1200" dirty="0">
            <a:solidFill>
              <a:srgbClr val="002060"/>
            </a:solidFill>
            <a:latin typeface="Montserrat" panose="00000500000000000000" pitchFamily="2" charset="-52"/>
          </a:endParaRPr>
        </a:p>
      </dsp:txBody>
      <dsp:txXfrm>
        <a:off x="16392" y="1579382"/>
        <a:ext cx="3916606" cy="303006"/>
      </dsp:txXfrm>
    </dsp:sp>
    <dsp:sp modelId="{C796F48D-EC45-4B02-971D-0DC6E2288843}">
      <dsp:nvSpPr>
        <dsp:cNvPr id="0" name=""/>
        <dsp:cNvSpPr/>
      </dsp:nvSpPr>
      <dsp:spPr>
        <a:xfrm>
          <a:off x="0" y="1939100"/>
          <a:ext cx="3949390" cy="335790"/>
        </a:xfrm>
        <a:prstGeom prst="roundRect">
          <a:avLst/>
        </a:prstGeom>
        <a:solidFill>
          <a:srgbClr val="C9E4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>
              <a:solidFill>
                <a:srgbClr val="002060"/>
              </a:solidFill>
              <a:latin typeface="Montserrat" panose="00000500000000000000" pitchFamily="2" charset="-52"/>
            </a:rPr>
            <a:t>Экспрессионизм</a:t>
          </a:r>
          <a:endParaRPr lang="ru-RU" sz="1400" kern="1200" dirty="0">
            <a:solidFill>
              <a:srgbClr val="002060"/>
            </a:solidFill>
            <a:latin typeface="Montserrat" panose="00000500000000000000" pitchFamily="2" charset="-52"/>
          </a:endParaRPr>
        </a:p>
      </dsp:txBody>
      <dsp:txXfrm>
        <a:off x="16392" y="1955492"/>
        <a:ext cx="3916606" cy="303006"/>
      </dsp:txXfrm>
    </dsp:sp>
    <dsp:sp modelId="{8A670E83-A4AD-4175-A94B-D375DB96B635}">
      <dsp:nvSpPr>
        <dsp:cNvPr id="0" name=""/>
        <dsp:cNvSpPr/>
      </dsp:nvSpPr>
      <dsp:spPr>
        <a:xfrm>
          <a:off x="0" y="2315210"/>
          <a:ext cx="3949390" cy="335790"/>
        </a:xfrm>
        <a:prstGeom prst="roundRect">
          <a:avLst/>
        </a:prstGeom>
        <a:solidFill>
          <a:srgbClr val="B7F1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>
              <a:solidFill>
                <a:srgbClr val="002060"/>
              </a:solidFill>
              <a:latin typeface="Montserrat" panose="00000500000000000000" pitchFamily="2" charset="-52"/>
            </a:rPr>
            <a:t>Кубизм</a:t>
          </a:r>
          <a:endParaRPr lang="ru-RU" sz="1400" kern="1200" dirty="0">
            <a:solidFill>
              <a:srgbClr val="002060"/>
            </a:solidFill>
            <a:latin typeface="Montserrat" panose="00000500000000000000" pitchFamily="2" charset="-52"/>
          </a:endParaRPr>
        </a:p>
      </dsp:txBody>
      <dsp:txXfrm>
        <a:off x="16392" y="2331602"/>
        <a:ext cx="3916606" cy="303006"/>
      </dsp:txXfrm>
    </dsp:sp>
    <dsp:sp modelId="{FC9F006B-5B9D-4837-B55D-AB61A7B296D7}">
      <dsp:nvSpPr>
        <dsp:cNvPr id="0" name=""/>
        <dsp:cNvSpPr/>
      </dsp:nvSpPr>
      <dsp:spPr>
        <a:xfrm>
          <a:off x="0" y="2691321"/>
          <a:ext cx="3949390" cy="335790"/>
        </a:xfrm>
        <a:prstGeom prst="roundRect">
          <a:avLst/>
        </a:prstGeom>
        <a:solidFill>
          <a:srgbClr val="54CCC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Montserrat" panose="00000500000000000000" pitchFamily="2" charset="-52"/>
          </a:endParaRPr>
        </a:p>
      </dsp:txBody>
      <dsp:txXfrm>
        <a:off x="16392" y="2707713"/>
        <a:ext cx="3916606" cy="303006"/>
      </dsp:txXfrm>
    </dsp:sp>
    <dsp:sp modelId="{997E03A0-45CF-4B0C-BE9A-D18369452E6E}">
      <dsp:nvSpPr>
        <dsp:cNvPr id="0" name=""/>
        <dsp:cNvSpPr/>
      </dsp:nvSpPr>
      <dsp:spPr>
        <a:xfrm>
          <a:off x="0" y="3067430"/>
          <a:ext cx="3949390" cy="335790"/>
        </a:xfrm>
        <a:prstGeom prst="roundRect">
          <a:avLst/>
        </a:prstGeom>
        <a:solidFill>
          <a:srgbClr val="57B4D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>
              <a:solidFill>
                <a:srgbClr val="002060"/>
              </a:solidFill>
              <a:latin typeface="Montserrat" panose="00000500000000000000" pitchFamily="2" charset="-52"/>
            </a:rPr>
            <a:t>Сюрреализм </a:t>
          </a:r>
          <a:endParaRPr lang="ru-RU" sz="1400" kern="1200" dirty="0">
            <a:solidFill>
              <a:srgbClr val="002060"/>
            </a:solidFill>
            <a:latin typeface="Montserrat" panose="00000500000000000000" pitchFamily="2" charset="-52"/>
          </a:endParaRPr>
        </a:p>
      </dsp:txBody>
      <dsp:txXfrm>
        <a:off x="16392" y="3083822"/>
        <a:ext cx="3916606" cy="303006"/>
      </dsp:txXfrm>
    </dsp:sp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C98118-A3E5-44C8-81C6-5E0346E30A75}">
      <dsp:nvSpPr>
        <dsp:cNvPr id="0" name=""/>
        <dsp:cNvSpPr/>
      </dsp:nvSpPr>
      <dsp:spPr>
        <a:xfrm>
          <a:off x="0" y="38640"/>
          <a:ext cx="6145295" cy="561600"/>
        </a:xfrm>
        <a:prstGeom prst="roundRect">
          <a:avLst/>
        </a:prstGeom>
        <a:solidFill>
          <a:srgbClr val="B7F1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002060"/>
              </a:solidFill>
              <a:latin typeface="Montserrat" panose="00000500000000000000" pitchFamily="2" charset="-52"/>
            </a:rPr>
            <a:t>Литературное направление, которое входит в другое, более широкое литературное направление – модернизм. </a:t>
          </a:r>
          <a:endParaRPr lang="ru-RU" sz="1400" kern="1200" dirty="0">
            <a:solidFill>
              <a:srgbClr val="002060"/>
            </a:solidFill>
            <a:latin typeface="Montserrat" panose="00000500000000000000" pitchFamily="2" charset="-52"/>
          </a:endParaRPr>
        </a:p>
      </dsp:txBody>
      <dsp:txXfrm>
        <a:off x="27415" y="66055"/>
        <a:ext cx="6090465" cy="506770"/>
      </dsp:txXfrm>
    </dsp:sp>
    <dsp:sp modelId="{CBCDA260-8015-47F3-B1CD-AA035D5649C3}">
      <dsp:nvSpPr>
        <dsp:cNvPr id="0" name=""/>
        <dsp:cNvSpPr/>
      </dsp:nvSpPr>
      <dsp:spPr>
        <a:xfrm>
          <a:off x="0" y="686640"/>
          <a:ext cx="6145295" cy="561600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solidFill>
                <a:srgbClr val="002060"/>
              </a:solidFill>
              <a:latin typeface="Montserrat" panose="00000500000000000000" pitchFamily="2" charset="-52"/>
            </a:rPr>
            <a:t>От французского «symbole» - …</a:t>
          </a:r>
          <a:endParaRPr lang="ru-RU" sz="1400" kern="1200" dirty="0">
            <a:solidFill>
              <a:srgbClr val="002060"/>
            </a:solidFill>
            <a:latin typeface="Montserrat" panose="00000500000000000000" pitchFamily="2" charset="-52"/>
          </a:endParaRPr>
        </a:p>
      </dsp:txBody>
      <dsp:txXfrm>
        <a:off x="27415" y="714055"/>
        <a:ext cx="6090465" cy="506770"/>
      </dsp:txXfrm>
    </dsp:sp>
    <dsp:sp modelId="{B6CB322D-976D-4DDD-96B3-4EA04AA49E47}">
      <dsp:nvSpPr>
        <dsp:cNvPr id="0" name=""/>
        <dsp:cNvSpPr/>
      </dsp:nvSpPr>
      <dsp:spPr>
        <a:xfrm>
          <a:off x="0" y="1334640"/>
          <a:ext cx="6145295" cy="561600"/>
        </a:xfrm>
        <a:prstGeom prst="roundRect">
          <a:avLst/>
        </a:prstGeom>
        <a:solidFill>
          <a:srgbClr val="10D0B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solidFill>
                <a:srgbClr val="002060"/>
              </a:solidFill>
              <a:latin typeface="Montserrat" panose="00000500000000000000" pitchFamily="2" charset="-52"/>
            </a:rPr>
            <a:t>Возникает во Франции в 1870-е годы, в России – …</a:t>
          </a:r>
          <a:endParaRPr lang="ru-RU" sz="1400" kern="1200" dirty="0">
            <a:solidFill>
              <a:srgbClr val="002060"/>
            </a:solidFill>
            <a:latin typeface="Montserrat" panose="00000500000000000000" pitchFamily="2" charset="-52"/>
          </a:endParaRPr>
        </a:p>
      </dsp:txBody>
      <dsp:txXfrm>
        <a:off x="27415" y="1362055"/>
        <a:ext cx="6090465" cy="506770"/>
      </dsp:txXfrm>
    </dsp:sp>
    <dsp:sp modelId="{20E60757-3D61-4021-955E-CC4A80D3F587}">
      <dsp:nvSpPr>
        <dsp:cNvPr id="0" name=""/>
        <dsp:cNvSpPr/>
      </dsp:nvSpPr>
      <dsp:spPr>
        <a:xfrm>
          <a:off x="0" y="1982640"/>
          <a:ext cx="6145295" cy="561600"/>
        </a:xfrm>
        <a:prstGeom prst="roundRect">
          <a:avLst/>
        </a:prstGeom>
        <a:solidFill>
          <a:srgbClr val="B0E6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solidFill>
                <a:srgbClr val="002060"/>
              </a:solidFill>
              <a:latin typeface="Montserrat" panose="00000500000000000000" pitchFamily="2" charset="-52"/>
            </a:rPr>
            <a:t>Символизм – </a:t>
          </a:r>
          <a:endParaRPr lang="ru-RU" sz="1400" kern="1200" dirty="0">
            <a:solidFill>
              <a:srgbClr val="002060"/>
            </a:solidFill>
            <a:latin typeface="Montserrat" panose="00000500000000000000" pitchFamily="2" charset="-52"/>
          </a:endParaRPr>
        </a:p>
      </dsp:txBody>
      <dsp:txXfrm>
        <a:off x="27415" y="2010055"/>
        <a:ext cx="6090465" cy="506770"/>
      </dsp:txXfrm>
    </dsp:sp>
    <dsp:sp modelId="{71C851E7-B6BB-4539-94AE-BF495F3DE625}">
      <dsp:nvSpPr>
        <dsp:cNvPr id="0" name=""/>
        <dsp:cNvSpPr/>
      </dsp:nvSpPr>
      <dsp:spPr>
        <a:xfrm>
          <a:off x="0" y="2630640"/>
          <a:ext cx="6145295" cy="561600"/>
        </a:xfrm>
        <a:prstGeom prst="roundRect">
          <a:avLst/>
        </a:prstGeom>
        <a:solidFill>
          <a:srgbClr val="B7F1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solidFill>
                <a:srgbClr val="002060"/>
              </a:solidFill>
              <a:latin typeface="Montserrat" panose="00000500000000000000" pitchFamily="2" charset="-52"/>
            </a:rPr>
            <a:t>Представители: </a:t>
          </a:r>
          <a:endParaRPr lang="ru-RU" sz="1400" kern="1200" dirty="0">
            <a:solidFill>
              <a:srgbClr val="002060"/>
            </a:solidFill>
            <a:latin typeface="Montserrat" panose="00000500000000000000" pitchFamily="2" charset="-52"/>
          </a:endParaRPr>
        </a:p>
      </dsp:txBody>
      <dsp:txXfrm>
        <a:off x="27415" y="2658055"/>
        <a:ext cx="6090465" cy="506770"/>
      </dsp:txXfrm>
    </dsp:sp>
  </dsp:spTree>
</dsp:drawing>
</file>

<file path=ppt/diagrams/drawing4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D61C48-3731-47DF-8B23-C6E534B0D7A9}">
      <dsp:nvSpPr>
        <dsp:cNvPr id="0" name=""/>
        <dsp:cNvSpPr/>
      </dsp:nvSpPr>
      <dsp:spPr>
        <a:xfrm>
          <a:off x="0" y="98779"/>
          <a:ext cx="6312777" cy="551362"/>
        </a:xfrm>
        <a:prstGeom prst="roundRect">
          <a:avLst/>
        </a:prstGeom>
        <a:noFill/>
        <a:ln w="28575" cap="flat" cmpd="sng" algn="ctr">
          <a:solidFill>
            <a:srgbClr val="10D0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6915" y="125694"/>
        <a:ext cx="6258947" cy="497532"/>
      </dsp:txXfrm>
    </dsp:sp>
    <dsp:sp modelId="{D86D569F-8F23-4A86-BFC9-B7EAFD46DAC4}">
      <dsp:nvSpPr>
        <dsp:cNvPr id="0" name=""/>
        <dsp:cNvSpPr/>
      </dsp:nvSpPr>
      <dsp:spPr>
        <a:xfrm>
          <a:off x="0" y="664542"/>
          <a:ext cx="6312777" cy="551362"/>
        </a:xfrm>
        <a:prstGeom prst="roundRect">
          <a:avLst/>
        </a:prstGeom>
        <a:noFill/>
        <a:ln w="28575" cap="flat" cmpd="sng" algn="ctr">
          <a:solidFill>
            <a:srgbClr val="10D0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6915" y="691457"/>
        <a:ext cx="6258947" cy="497532"/>
      </dsp:txXfrm>
    </dsp:sp>
    <dsp:sp modelId="{6D8646FA-B98C-4D1B-874B-CA3DB56CBD74}">
      <dsp:nvSpPr>
        <dsp:cNvPr id="0" name=""/>
        <dsp:cNvSpPr/>
      </dsp:nvSpPr>
      <dsp:spPr>
        <a:xfrm>
          <a:off x="0" y="1230304"/>
          <a:ext cx="6312777" cy="551362"/>
        </a:xfrm>
        <a:prstGeom prst="roundRect">
          <a:avLst/>
        </a:prstGeom>
        <a:noFill/>
        <a:ln w="28575" cap="flat" cmpd="sng" algn="ctr">
          <a:solidFill>
            <a:srgbClr val="10D0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6915" y="1257219"/>
        <a:ext cx="6258947" cy="497532"/>
      </dsp:txXfrm>
    </dsp:sp>
    <dsp:sp modelId="{D080D9A3-EAA2-453B-A781-9E311E1BE282}">
      <dsp:nvSpPr>
        <dsp:cNvPr id="0" name=""/>
        <dsp:cNvSpPr/>
      </dsp:nvSpPr>
      <dsp:spPr>
        <a:xfrm>
          <a:off x="0" y="1752063"/>
          <a:ext cx="6312777" cy="551362"/>
        </a:xfrm>
        <a:prstGeom prst="roundRect">
          <a:avLst/>
        </a:prstGeom>
        <a:noFill/>
        <a:ln w="28575" cap="flat" cmpd="sng" algn="ctr">
          <a:solidFill>
            <a:srgbClr val="10D0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008080"/>
              </a:solidFill>
              <a:latin typeface="Montserrat" panose="00000500000000000000" pitchFamily="2" charset="-52"/>
            </a:rPr>
            <a:t>Роль искусства исключительна;</a:t>
          </a:r>
        </a:p>
      </dsp:txBody>
      <dsp:txXfrm>
        <a:off x="26915" y="1778978"/>
        <a:ext cx="6258947" cy="497532"/>
      </dsp:txXfrm>
    </dsp:sp>
    <dsp:sp modelId="{DEE10DFA-29C5-4EB3-92D7-B167ABDB4284}">
      <dsp:nvSpPr>
        <dsp:cNvPr id="0" name=""/>
        <dsp:cNvSpPr/>
      </dsp:nvSpPr>
      <dsp:spPr>
        <a:xfrm>
          <a:off x="0" y="2339477"/>
          <a:ext cx="6312777" cy="551362"/>
        </a:xfrm>
        <a:prstGeom prst="roundRect">
          <a:avLst/>
        </a:prstGeom>
        <a:noFill/>
        <a:ln w="28575" cap="flat" cmpd="sng" algn="ctr">
          <a:solidFill>
            <a:srgbClr val="10D0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6915" y="2366392"/>
        <a:ext cx="6258947" cy="497532"/>
      </dsp:txXfrm>
    </dsp:sp>
    <dsp:sp modelId="{0C05B965-A7B7-495A-91E1-5DB59FDCD539}">
      <dsp:nvSpPr>
        <dsp:cNvPr id="0" name=""/>
        <dsp:cNvSpPr/>
      </dsp:nvSpPr>
      <dsp:spPr>
        <a:xfrm>
          <a:off x="0" y="2859720"/>
          <a:ext cx="6312777" cy="551362"/>
        </a:xfrm>
        <a:prstGeom prst="roundRect">
          <a:avLst/>
        </a:prstGeom>
        <a:noFill/>
        <a:ln w="28575" cap="flat" cmpd="sng" algn="ctr">
          <a:solidFill>
            <a:srgbClr val="10D0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008080"/>
              </a:solidFill>
              <a:latin typeface="Montserrat" panose="00000500000000000000" pitchFamily="2" charset="-52"/>
            </a:rPr>
            <a:t>Ставка на сотворчество, произведение – творческий акт и автора, и читателя. </a:t>
          </a:r>
        </a:p>
      </dsp:txBody>
      <dsp:txXfrm>
        <a:off x="26915" y="2886635"/>
        <a:ext cx="6258947" cy="497532"/>
      </dsp:txXfrm>
    </dsp:sp>
  </dsp:spTree>
</dsp:drawing>
</file>

<file path=ppt/diagrams/drawing4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397548-3742-40F9-91AD-B3A1D6651424}">
      <dsp:nvSpPr>
        <dsp:cNvPr id="0" name=""/>
        <dsp:cNvSpPr/>
      </dsp:nvSpPr>
      <dsp:spPr>
        <a:xfrm>
          <a:off x="0" y="33365"/>
          <a:ext cx="6367841" cy="673920"/>
        </a:xfrm>
        <a:prstGeom prst="roundRect">
          <a:avLst/>
        </a:prstGeom>
        <a:solidFill>
          <a:srgbClr val="B7F1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solidFill>
                <a:srgbClr val="008080"/>
              </a:solidFill>
              <a:latin typeface="Montserrat" panose="00000500000000000000" pitchFamily="2" charset="-52"/>
            </a:rPr>
            <a:t>Течение и поэтическая группа (1910-1920), … </a:t>
          </a: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32898" y="66263"/>
        <a:ext cx="6302045" cy="608124"/>
      </dsp:txXfrm>
    </dsp:sp>
    <dsp:sp modelId="{CD48CEC5-BD2B-4C7B-AD01-28B16C694215}">
      <dsp:nvSpPr>
        <dsp:cNvPr id="0" name=""/>
        <dsp:cNvSpPr/>
      </dsp:nvSpPr>
      <dsp:spPr>
        <a:xfrm>
          <a:off x="0" y="810965"/>
          <a:ext cx="6367841" cy="673920"/>
        </a:xfrm>
        <a:prstGeom prst="roundRect">
          <a:avLst/>
        </a:prstGeom>
        <a:solidFill>
          <a:srgbClr val="10D0B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solidFill>
                <a:srgbClr val="008080"/>
              </a:solidFill>
              <a:latin typeface="Montserrat" panose="00000500000000000000" pitchFamily="2" charset="-52"/>
            </a:rPr>
            <a:t>Цель творчества – создание образа;</a:t>
          </a:r>
          <a:endParaRPr lang="ru-RU" sz="1400" kern="120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32898" y="843863"/>
        <a:ext cx="6302045" cy="608124"/>
      </dsp:txXfrm>
    </dsp:sp>
    <dsp:sp modelId="{C328FA06-A2B0-47E8-856B-8DEF2230604F}">
      <dsp:nvSpPr>
        <dsp:cNvPr id="0" name=""/>
        <dsp:cNvSpPr/>
      </dsp:nvSpPr>
      <dsp:spPr>
        <a:xfrm>
          <a:off x="0" y="1588565"/>
          <a:ext cx="6367841" cy="673920"/>
        </a:xfrm>
        <a:prstGeom prst="roundRect">
          <a:avLst/>
        </a:prstGeom>
        <a:solidFill>
          <a:srgbClr val="D1FBF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solidFill>
                <a:srgbClr val="008080"/>
              </a:solidFill>
              <a:latin typeface="Montserrat" panose="00000500000000000000" pitchFamily="2" charset="-52"/>
            </a:rPr>
            <a:t>Изобразительно средство – </a:t>
          </a:r>
          <a:endParaRPr lang="ru-RU" sz="1400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32898" y="1621463"/>
        <a:ext cx="6302045" cy="608124"/>
      </dsp:txXfrm>
    </dsp:sp>
    <dsp:sp modelId="{AB4EF11E-1E71-4D54-86FE-573DBB7B843F}">
      <dsp:nvSpPr>
        <dsp:cNvPr id="0" name=""/>
        <dsp:cNvSpPr/>
      </dsp:nvSpPr>
      <dsp:spPr>
        <a:xfrm>
          <a:off x="0" y="2366165"/>
          <a:ext cx="6367841" cy="673920"/>
        </a:xfrm>
        <a:prstGeom prst="roundRect">
          <a:avLst/>
        </a:prstGeom>
        <a:solidFill>
          <a:srgbClr val="B7F1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32898" y="2399063"/>
        <a:ext cx="6302045" cy="608124"/>
      </dsp:txXfrm>
    </dsp:sp>
  </dsp:spTree>
</dsp:drawing>
</file>

<file path=ppt/diagrams/drawing4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FD0E34-1027-4517-A989-914976BA58B5}">
      <dsp:nvSpPr>
        <dsp:cNvPr id="0" name=""/>
        <dsp:cNvSpPr/>
      </dsp:nvSpPr>
      <dsp:spPr>
        <a:xfrm>
          <a:off x="0" y="10320"/>
          <a:ext cx="6569439" cy="55224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008080"/>
              </a:solidFill>
              <a:latin typeface="Montserrat" panose="00000500000000000000" pitchFamily="2" charset="-52"/>
            </a:rPr>
            <a:t>В переводе с греческого «</a:t>
          </a:r>
          <a:r>
            <a:rPr lang="ru-RU" sz="1400" b="1" kern="1200" dirty="0" err="1">
              <a:solidFill>
                <a:srgbClr val="008080"/>
              </a:solidFill>
              <a:latin typeface="Montserrat" panose="00000500000000000000" pitchFamily="2" charset="-52"/>
            </a:rPr>
            <a:t>akme</a:t>
          </a:r>
          <a:r>
            <a:rPr lang="ru-RU" sz="1400" b="1" kern="1200" dirty="0">
              <a:solidFill>
                <a:srgbClr val="008080"/>
              </a:solidFill>
              <a:latin typeface="Montserrat" panose="00000500000000000000" pitchFamily="2" charset="-52"/>
            </a:rPr>
            <a:t>» - вершина, высшая степень чего-либо. </a:t>
          </a:r>
        </a:p>
      </dsp:txBody>
      <dsp:txXfrm>
        <a:off x="26958" y="37278"/>
        <a:ext cx="6515523" cy="498324"/>
      </dsp:txXfrm>
    </dsp:sp>
    <dsp:sp modelId="{06330D5C-8C54-4149-841F-B7DFF72C72C5}">
      <dsp:nvSpPr>
        <dsp:cNvPr id="0" name=""/>
        <dsp:cNvSpPr/>
      </dsp:nvSpPr>
      <dsp:spPr>
        <a:xfrm>
          <a:off x="0" y="585600"/>
          <a:ext cx="6569439" cy="55224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008080"/>
              </a:solidFill>
              <a:latin typeface="Montserrat" panose="00000500000000000000" pitchFamily="2" charset="-52"/>
            </a:rPr>
            <a:t>Время – </a:t>
          </a:r>
        </a:p>
      </dsp:txBody>
      <dsp:txXfrm>
        <a:off x="26958" y="612558"/>
        <a:ext cx="6515523" cy="498324"/>
      </dsp:txXfrm>
    </dsp:sp>
    <dsp:sp modelId="{E78AF3CB-3C3F-4BBD-B616-991F62E19D91}">
      <dsp:nvSpPr>
        <dsp:cNvPr id="0" name=""/>
        <dsp:cNvSpPr/>
      </dsp:nvSpPr>
      <dsp:spPr>
        <a:xfrm>
          <a:off x="0" y="1160880"/>
          <a:ext cx="6569439" cy="55224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008080"/>
              </a:solidFill>
              <a:latin typeface="Montserrat" panose="00000500000000000000" pitchFamily="2" charset="-52"/>
            </a:rPr>
            <a:t>Представители:</a:t>
          </a:r>
        </a:p>
      </dsp:txBody>
      <dsp:txXfrm>
        <a:off x="26958" y="1187838"/>
        <a:ext cx="6515523" cy="498324"/>
      </dsp:txXfrm>
    </dsp:sp>
    <dsp:sp modelId="{324C452A-91A9-46AD-81E5-072BEFC1C2BC}">
      <dsp:nvSpPr>
        <dsp:cNvPr id="0" name=""/>
        <dsp:cNvSpPr/>
      </dsp:nvSpPr>
      <dsp:spPr>
        <a:xfrm>
          <a:off x="0" y="1736160"/>
          <a:ext cx="6569439" cy="55224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6958" y="1763118"/>
        <a:ext cx="6515523" cy="498324"/>
      </dsp:txXfrm>
    </dsp:sp>
  </dsp:spTree>
</dsp:drawing>
</file>

<file path=ppt/diagrams/drawing4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6120A6-D25C-492C-81A5-820158B42796}">
      <dsp:nvSpPr>
        <dsp:cNvPr id="0" name=""/>
        <dsp:cNvSpPr/>
      </dsp:nvSpPr>
      <dsp:spPr>
        <a:xfrm>
          <a:off x="0" y="18815"/>
          <a:ext cx="6367841" cy="31824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solidFill>
              <a:srgbClr val="5F5F5F"/>
            </a:solidFill>
            <a:latin typeface="Montserrat" panose="00000500000000000000" pitchFamily="2" charset="-52"/>
          </a:endParaRPr>
        </a:p>
      </dsp:txBody>
      <dsp:txXfrm>
        <a:off x="15535" y="34350"/>
        <a:ext cx="6336771" cy="287170"/>
      </dsp:txXfrm>
    </dsp:sp>
    <dsp:sp modelId="{4033CAE0-4C59-48DC-9EFE-0DE76D8BB82C}">
      <dsp:nvSpPr>
        <dsp:cNvPr id="0" name=""/>
        <dsp:cNvSpPr/>
      </dsp:nvSpPr>
      <dsp:spPr>
        <a:xfrm>
          <a:off x="0" y="386015"/>
          <a:ext cx="6367841" cy="31824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solidFill>
              <a:srgbClr val="5F5F5F"/>
            </a:solidFill>
            <a:latin typeface="Montserrat" panose="00000500000000000000" pitchFamily="2" charset="-52"/>
          </a:endParaRPr>
        </a:p>
      </dsp:txBody>
      <dsp:txXfrm>
        <a:off x="15535" y="401550"/>
        <a:ext cx="6336771" cy="287170"/>
      </dsp:txXfrm>
    </dsp:sp>
    <dsp:sp modelId="{2BDC6546-7BA8-420D-AAAB-BED179DFC8BF}">
      <dsp:nvSpPr>
        <dsp:cNvPr id="0" name=""/>
        <dsp:cNvSpPr/>
      </dsp:nvSpPr>
      <dsp:spPr>
        <a:xfrm>
          <a:off x="0" y="753215"/>
          <a:ext cx="6367841" cy="31824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solidFill>
              <a:srgbClr val="5F5F5F"/>
            </a:solidFill>
            <a:latin typeface="Montserrat" panose="00000500000000000000" pitchFamily="2" charset="-52"/>
          </a:endParaRPr>
        </a:p>
      </dsp:txBody>
      <dsp:txXfrm>
        <a:off x="15535" y="768750"/>
        <a:ext cx="6336771" cy="287170"/>
      </dsp:txXfrm>
    </dsp:sp>
    <dsp:sp modelId="{325B5260-D302-4900-96BA-E1E9E909244A}">
      <dsp:nvSpPr>
        <dsp:cNvPr id="0" name=""/>
        <dsp:cNvSpPr/>
      </dsp:nvSpPr>
      <dsp:spPr>
        <a:xfrm>
          <a:off x="0" y="1120415"/>
          <a:ext cx="6367841" cy="31824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solidFill>
              <a:srgbClr val="5F5F5F"/>
            </a:solidFill>
            <a:latin typeface="Montserrat" panose="00000500000000000000" pitchFamily="2" charset="-52"/>
          </a:endParaRPr>
        </a:p>
      </dsp:txBody>
      <dsp:txXfrm>
        <a:off x="15535" y="1135950"/>
        <a:ext cx="6336771" cy="287170"/>
      </dsp:txXfrm>
    </dsp:sp>
    <dsp:sp modelId="{2FE0F29D-D6FC-4608-A72A-E4A51687D296}">
      <dsp:nvSpPr>
        <dsp:cNvPr id="0" name=""/>
        <dsp:cNvSpPr/>
      </dsp:nvSpPr>
      <dsp:spPr>
        <a:xfrm>
          <a:off x="0" y="1487615"/>
          <a:ext cx="6367841" cy="31824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solidFill>
              <a:srgbClr val="5F5F5F"/>
            </a:solidFill>
            <a:latin typeface="Montserrat" panose="00000500000000000000" pitchFamily="2" charset="-52"/>
          </a:endParaRPr>
        </a:p>
      </dsp:txBody>
      <dsp:txXfrm>
        <a:off x="15535" y="1503150"/>
        <a:ext cx="6336771" cy="287170"/>
      </dsp:txXfrm>
    </dsp:sp>
    <dsp:sp modelId="{230956BE-2738-4EA0-84AF-484F0364D514}">
      <dsp:nvSpPr>
        <dsp:cNvPr id="0" name=""/>
        <dsp:cNvSpPr/>
      </dsp:nvSpPr>
      <dsp:spPr>
        <a:xfrm>
          <a:off x="0" y="1854815"/>
          <a:ext cx="6367841" cy="31824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solidFill>
              <a:srgbClr val="5F5F5F"/>
            </a:solidFill>
            <a:latin typeface="Montserrat" panose="00000500000000000000" pitchFamily="2" charset="-52"/>
          </a:endParaRPr>
        </a:p>
      </dsp:txBody>
      <dsp:txXfrm>
        <a:off x="15535" y="1870350"/>
        <a:ext cx="6336771" cy="287170"/>
      </dsp:txXfrm>
    </dsp:sp>
  </dsp:spTree>
</dsp:drawing>
</file>

<file path=ppt/diagrams/drawing4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AA1BB3-9C0A-49AE-938B-C6E667483401}">
      <dsp:nvSpPr>
        <dsp:cNvPr id="0" name=""/>
        <dsp:cNvSpPr/>
      </dsp:nvSpPr>
      <dsp:spPr>
        <a:xfrm>
          <a:off x="0" y="36547"/>
          <a:ext cx="6006971" cy="524160"/>
        </a:xfrm>
        <a:prstGeom prst="roundRect">
          <a:avLst/>
        </a:prstGeom>
        <a:solidFill>
          <a:srgbClr val="C9E4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008080"/>
              </a:solidFill>
              <a:latin typeface="Montserrat" panose="00000500000000000000" pitchFamily="2" charset="-52"/>
            </a:rPr>
            <a:t>В переводе с латинского «</a:t>
          </a:r>
          <a:r>
            <a:rPr lang="ru-RU" sz="1400" b="1" kern="1200" dirty="0" err="1">
              <a:solidFill>
                <a:srgbClr val="008080"/>
              </a:solidFill>
              <a:latin typeface="Montserrat" panose="00000500000000000000" pitchFamily="2" charset="-52"/>
            </a:rPr>
            <a:t>futurum</a:t>
          </a:r>
          <a:r>
            <a:rPr lang="ru-RU" sz="1400" b="1" kern="1200" dirty="0">
              <a:solidFill>
                <a:srgbClr val="008080"/>
              </a:solidFill>
              <a:latin typeface="Montserrat" panose="00000500000000000000" pitchFamily="2" charset="-52"/>
            </a:rPr>
            <a:t>» – будущее. </a:t>
          </a:r>
        </a:p>
      </dsp:txBody>
      <dsp:txXfrm>
        <a:off x="25587" y="62134"/>
        <a:ext cx="5955797" cy="472986"/>
      </dsp:txXfrm>
    </dsp:sp>
    <dsp:sp modelId="{ACE2C394-8F47-4D7B-92B4-F10E7F808DDB}">
      <dsp:nvSpPr>
        <dsp:cNvPr id="0" name=""/>
        <dsp:cNvSpPr/>
      </dsp:nvSpPr>
      <dsp:spPr>
        <a:xfrm>
          <a:off x="0" y="641348"/>
          <a:ext cx="6006971" cy="524160"/>
        </a:xfrm>
        <a:prstGeom prst="roundRect">
          <a:avLst/>
        </a:prstGeom>
        <a:solidFill>
          <a:srgbClr val="B7F1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5587" y="666935"/>
        <a:ext cx="5955797" cy="472986"/>
      </dsp:txXfrm>
    </dsp:sp>
    <dsp:sp modelId="{C1DDC568-B1B4-44EE-9744-6FA973EEB282}">
      <dsp:nvSpPr>
        <dsp:cNvPr id="0" name=""/>
        <dsp:cNvSpPr/>
      </dsp:nvSpPr>
      <dsp:spPr>
        <a:xfrm>
          <a:off x="0" y="1246148"/>
          <a:ext cx="6006971" cy="524160"/>
        </a:xfrm>
        <a:prstGeom prst="roundRect">
          <a:avLst/>
        </a:prstGeom>
        <a:solidFill>
          <a:srgbClr val="C9FF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solidFill>
                <a:srgbClr val="008080"/>
              </a:solidFill>
              <a:latin typeface="Montserrat" panose="00000500000000000000" pitchFamily="2" charset="-52"/>
            </a:rPr>
            <a:t>Время – </a:t>
          </a:r>
          <a:endParaRPr lang="ru-RU" sz="14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5587" y="1271735"/>
        <a:ext cx="5955797" cy="472986"/>
      </dsp:txXfrm>
    </dsp:sp>
    <dsp:sp modelId="{DE471968-E716-49CA-82C3-0BE767DF6063}">
      <dsp:nvSpPr>
        <dsp:cNvPr id="0" name=""/>
        <dsp:cNvSpPr/>
      </dsp:nvSpPr>
      <dsp:spPr>
        <a:xfrm>
          <a:off x="0" y="1850948"/>
          <a:ext cx="6006971" cy="524160"/>
        </a:xfrm>
        <a:prstGeom prst="roundRect">
          <a:avLst/>
        </a:prstGeom>
        <a:solidFill>
          <a:srgbClr val="B0E6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solidFill>
                <a:srgbClr val="008080"/>
              </a:solidFill>
              <a:latin typeface="Montserrat" panose="00000500000000000000" pitchFamily="2" charset="-52"/>
            </a:rPr>
            <a:t>Представители:</a:t>
          </a:r>
          <a:endParaRPr lang="ru-RU" sz="14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5587" y="1876535"/>
        <a:ext cx="5955797" cy="472986"/>
      </dsp:txXfrm>
    </dsp:sp>
  </dsp:spTree>
</dsp:drawing>
</file>

<file path=ppt/diagrams/drawing5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2C366F-D871-4BEC-87FC-708CB4022E7A}">
      <dsp:nvSpPr>
        <dsp:cNvPr id="0" name=""/>
        <dsp:cNvSpPr/>
      </dsp:nvSpPr>
      <dsp:spPr>
        <a:xfrm>
          <a:off x="0" y="4722"/>
          <a:ext cx="6256017" cy="38376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18734" y="23456"/>
        <a:ext cx="6218549" cy="346292"/>
      </dsp:txXfrm>
    </dsp:sp>
    <dsp:sp modelId="{AD5F1F51-AF5F-4C83-9373-64D78AA13E02}">
      <dsp:nvSpPr>
        <dsp:cNvPr id="0" name=""/>
        <dsp:cNvSpPr/>
      </dsp:nvSpPr>
      <dsp:spPr>
        <a:xfrm>
          <a:off x="0" y="434562"/>
          <a:ext cx="6256017" cy="38376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008080"/>
              </a:solidFill>
              <a:latin typeface="Montserrat" panose="00000500000000000000" pitchFamily="2" charset="-52"/>
            </a:rPr>
            <a:t>Основа – </a:t>
          </a:r>
        </a:p>
      </dsp:txBody>
      <dsp:txXfrm>
        <a:off x="18734" y="453296"/>
        <a:ext cx="6218549" cy="346292"/>
      </dsp:txXfrm>
    </dsp:sp>
    <dsp:sp modelId="{653757F3-AB35-4CFC-9FBD-A86AA0CFAB6B}">
      <dsp:nvSpPr>
        <dsp:cNvPr id="0" name=""/>
        <dsp:cNvSpPr/>
      </dsp:nvSpPr>
      <dsp:spPr>
        <a:xfrm>
          <a:off x="0" y="864402"/>
          <a:ext cx="6256017" cy="38376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18734" y="883136"/>
        <a:ext cx="6218549" cy="346292"/>
      </dsp:txXfrm>
    </dsp:sp>
    <dsp:sp modelId="{263D2D6E-C26A-4273-9E79-73CC5A4DF421}">
      <dsp:nvSpPr>
        <dsp:cNvPr id="0" name=""/>
        <dsp:cNvSpPr/>
      </dsp:nvSpPr>
      <dsp:spPr>
        <a:xfrm>
          <a:off x="0" y="1294242"/>
          <a:ext cx="6256017" cy="38376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18734" y="1312976"/>
        <a:ext cx="6218549" cy="346292"/>
      </dsp:txXfrm>
    </dsp:sp>
    <dsp:sp modelId="{00D295C1-E928-4AC9-90DD-0CF58062FA43}">
      <dsp:nvSpPr>
        <dsp:cNvPr id="0" name=""/>
        <dsp:cNvSpPr/>
      </dsp:nvSpPr>
      <dsp:spPr>
        <a:xfrm>
          <a:off x="0" y="1724082"/>
          <a:ext cx="6256017" cy="38376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18734" y="1742816"/>
        <a:ext cx="6218549" cy="346292"/>
      </dsp:txXfrm>
    </dsp:sp>
    <dsp:sp modelId="{016854BB-FB3B-49BA-890A-4409CD108582}">
      <dsp:nvSpPr>
        <dsp:cNvPr id="0" name=""/>
        <dsp:cNvSpPr/>
      </dsp:nvSpPr>
      <dsp:spPr>
        <a:xfrm>
          <a:off x="0" y="2153922"/>
          <a:ext cx="6256017" cy="38376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18734" y="2172656"/>
        <a:ext cx="6218549" cy="346292"/>
      </dsp:txXfrm>
    </dsp:sp>
    <dsp:sp modelId="{BA2F6BE4-6BA0-4E35-8627-03A46D56AB23}">
      <dsp:nvSpPr>
        <dsp:cNvPr id="0" name=""/>
        <dsp:cNvSpPr/>
      </dsp:nvSpPr>
      <dsp:spPr>
        <a:xfrm>
          <a:off x="0" y="2583762"/>
          <a:ext cx="6256017" cy="38376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18734" y="2602496"/>
        <a:ext cx="6218549" cy="346292"/>
      </dsp:txXfrm>
    </dsp:sp>
    <dsp:sp modelId="{106CB95E-792E-460B-AA15-94CE444BE4C2}">
      <dsp:nvSpPr>
        <dsp:cNvPr id="0" name=""/>
        <dsp:cNvSpPr/>
      </dsp:nvSpPr>
      <dsp:spPr>
        <a:xfrm>
          <a:off x="0" y="3013602"/>
          <a:ext cx="6256017" cy="38376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18734" y="3032336"/>
        <a:ext cx="6218549" cy="346292"/>
      </dsp:txXfrm>
    </dsp:sp>
    <dsp:sp modelId="{E94CE473-927C-4312-9388-8808A986D46F}">
      <dsp:nvSpPr>
        <dsp:cNvPr id="0" name=""/>
        <dsp:cNvSpPr/>
      </dsp:nvSpPr>
      <dsp:spPr>
        <a:xfrm>
          <a:off x="0" y="3443442"/>
          <a:ext cx="6256017" cy="38376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18734" y="3462176"/>
        <a:ext cx="6218549" cy="346292"/>
      </dsp:txXfrm>
    </dsp:sp>
    <dsp:sp modelId="{BC43C911-091C-445D-9C29-3CC4D7955D4C}">
      <dsp:nvSpPr>
        <dsp:cNvPr id="0" name=""/>
        <dsp:cNvSpPr/>
      </dsp:nvSpPr>
      <dsp:spPr>
        <a:xfrm>
          <a:off x="0" y="3873282"/>
          <a:ext cx="6256017" cy="38376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18734" y="3892016"/>
        <a:ext cx="6218549" cy="346292"/>
      </dsp:txXfrm>
    </dsp:sp>
  </dsp:spTree>
</dsp:drawing>
</file>

<file path=ppt/diagrams/drawing5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399AF-9631-4466-A2AD-195132484ADB}">
      <dsp:nvSpPr>
        <dsp:cNvPr id="0" name=""/>
        <dsp:cNvSpPr/>
      </dsp:nvSpPr>
      <dsp:spPr>
        <a:xfrm>
          <a:off x="0" y="9284"/>
          <a:ext cx="6353114" cy="542880"/>
        </a:xfrm>
        <a:prstGeom prst="roundRect">
          <a:avLst/>
        </a:prstGeom>
        <a:solidFill>
          <a:srgbClr val="C9FF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9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6501" y="35785"/>
        <a:ext cx="6300112" cy="489878"/>
      </dsp:txXfrm>
    </dsp:sp>
    <dsp:sp modelId="{5DD7446A-7957-42A4-AC23-B63410E835E3}">
      <dsp:nvSpPr>
        <dsp:cNvPr id="0" name=""/>
        <dsp:cNvSpPr/>
      </dsp:nvSpPr>
      <dsp:spPr>
        <a:xfrm>
          <a:off x="0" y="635684"/>
          <a:ext cx="6353114" cy="542880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9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6501" y="662185"/>
        <a:ext cx="6300112" cy="489878"/>
      </dsp:txXfrm>
    </dsp:sp>
    <dsp:sp modelId="{86A8942C-982C-4F46-B899-F8C64C5D00B0}">
      <dsp:nvSpPr>
        <dsp:cNvPr id="0" name=""/>
        <dsp:cNvSpPr/>
      </dsp:nvSpPr>
      <dsp:spPr>
        <a:xfrm>
          <a:off x="0" y="1262084"/>
          <a:ext cx="6353114" cy="542880"/>
        </a:xfrm>
        <a:prstGeom prst="roundRect">
          <a:avLst/>
        </a:prstGeom>
        <a:solidFill>
          <a:srgbClr val="B7F1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9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6501" y="1288585"/>
        <a:ext cx="6300112" cy="489878"/>
      </dsp:txXfrm>
    </dsp:sp>
    <dsp:sp modelId="{1A36A78A-A59C-46B3-A8F3-F4AC7E4AE1DC}">
      <dsp:nvSpPr>
        <dsp:cNvPr id="0" name=""/>
        <dsp:cNvSpPr/>
      </dsp:nvSpPr>
      <dsp:spPr>
        <a:xfrm>
          <a:off x="0" y="1888484"/>
          <a:ext cx="6353114" cy="542880"/>
        </a:xfrm>
        <a:prstGeom prst="roundRect">
          <a:avLst/>
        </a:prstGeom>
        <a:solidFill>
          <a:srgbClr val="D1FBF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9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6501" y="1914985"/>
        <a:ext cx="6300112" cy="489878"/>
      </dsp:txXfrm>
    </dsp:sp>
    <dsp:sp modelId="{31339238-1876-4306-A9AF-28E16CD36531}">
      <dsp:nvSpPr>
        <dsp:cNvPr id="0" name=""/>
        <dsp:cNvSpPr/>
      </dsp:nvSpPr>
      <dsp:spPr>
        <a:xfrm>
          <a:off x="0" y="2514884"/>
          <a:ext cx="6353114" cy="542880"/>
        </a:xfrm>
        <a:prstGeom prst="roundRect">
          <a:avLst/>
        </a:prstGeom>
        <a:solidFill>
          <a:srgbClr val="B0E6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9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6501" y="2541385"/>
        <a:ext cx="6300112" cy="489878"/>
      </dsp:txXfrm>
    </dsp:sp>
  </dsp:spTree>
</dsp:drawing>
</file>

<file path=ppt/diagrams/drawing5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8A4D5C-588D-4A54-B47C-E9330DCD019C}">
      <dsp:nvSpPr>
        <dsp:cNvPr id="0" name=""/>
        <dsp:cNvSpPr/>
      </dsp:nvSpPr>
      <dsp:spPr>
        <a:xfrm>
          <a:off x="0" y="53171"/>
          <a:ext cx="6071677" cy="374400"/>
        </a:xfrm>
        <a:prstGeom prst="roundRect">
          <a:avLst/>
        </a:prstGeom>
        <a:noFill/>
        <a:ln w="12700" cap="flat" cmpd="sng" algn="ctr">
          <a:solidFill>
            <a:srgbClr val="10D0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18277" y="71448"/>
        <a:ext cx="6035123" cy="337846"/>
      </dsp:txXfrm>
    </dsp:sp>
    <dsp:sp modelId="{13620BE2-0A88-471B-B984-DEE5CBE10D6B}">
      <dsp:nvSpPr>
        <dsp:cNvPr id="0" name=""/>
        <dsp:cNvSpPr/>
      </dsp:nvSpPr>
      <dsp:spPr>
        <a:xfrm>
          <a:off x="0" y="485171"/>
          <a:ext cx="6071677" cy="374400"/>
        </a:xfrm>
        <a:prstGeom prst="roundRect">
          <a:avLst/>
        </a:prstGeom>
        <a:noFill/>
        <a:ln w="12700" cap="flat" cmpd="sng" algn="ctr">
          <a:solidFill>
            <a:srgbClr val="10D0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18277" y="503448"/>
        <a:ext cx="6035123" cy="337846"/>
      </dsp:txXfrm>
    </dsp:sp>
    <dsp:sp modelId="{2F33D4F0-D192-41F7-8540-F3DDFB2B20D3}">
      <dsp:nvSpPr>
        <dsp:cNvPr id="0" name=""/>
        <dsp:cNvSpPr/>
      </dsp:nvSpPr>
      <dsp:spPr>
        <a:xfrm>
          <a:off x="0" y="917171"/>
          <a:ext cx="6071677" cy="374400"/>
        </a:xfrm>
        <a:prstGeom prst="roundRect">
          <a:avLst/>
        </a:prstGeom>
        <a:noFill/>
        <a:ln w="12700" cap="flat" cmpd="sng" algn="ctr">
          <a:solidFill>
            <a:srgbClr val="10D0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18277" y="935448"/>
        <a:ext cx="6035123" cy="337846"/>
      </dsp:txXfrm>
    </dsp:sp>
    <dsp:sp modelId="{41434743-AB78-46D7-81CF-831F134B371B}">
      <dsp:nvSpPr>
        <dsp:cNvPr id="0" name=""/>
        <dsp:cNvSpPr/>
      </dsp:nvSpPr>
      <dsp:spPr>
        <a:xfrm>
          <a:off x="0" y="1349171"/>
          <a:ext cx="6071677" cy="374400"/>
        </a:xfrm>
        <a:prstGeom prst="roundRect">
          <a:avLst/>
        </a:prstGeom>
        <a:noFill/>
        <a:ln w="12700" cap="flat" cmpd="sng" algn="ctr">
          <a:solidFill>
            <a:srgbClr val="10D0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18277" y="1367448"/>
        <a:ext cx="6035123" cy="337846"/>
      </dsp:txXfrm>
    </dsp:sp>
    <dsp:sp modelId="{A91FD054-7487-4951-A4FA-B0B998ECED2E}">
      <dsp:nvSpPr>
        <dsp:cNvPr id="0" name=""/>
        <dsp:cNvSpPr/>
      </dsp:nvSpPr>
      <dsp:spPr>
        <a:xfrm>
          <a:off x="0" y="1781172"/>
          <a:ext cx="6071677" cy="374400"/>
        </a:xfrm>
        <a:prstGeom prst="roundRect">
          <a:avLst/>
        </a:prstGeom>
        <a:noFill/>
        <a:ln w="12700" cap="flat" cmpd="sng" algn="ctr">
          <a:solidFill>
            <a:srgbClr val="10D0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18277" y="1799449"/>
        <a:ext cx="6035123" cy="337846"/>
      </dsp:txXfrm>
    </dsp:sp>
    <dsp:sp modelId="{37496A1D-0B5B-48D3-93B3-19651DD8D745}">
      <dsp:nvSpPr>
        <dsp:cNvPr id="0" name=""/>
        <dsp:cNvSpPr/>
      </dsp:nvSpPr>
      <dsp:spPr>
        <a:xfrm>
          <a:off x="0" y="2213172"/>
          <a:ext cx="6071677" cy="374400"/>
        </a:xfrm>
        <a:prstGeom prst="roundRect">
          <a:avLst/>
        </a:prstGeom>
        <a:noFill/>
        <a:ln w="12700" cap="flat" cmpd="sng" algn="ctr">
          <a:solidFill>
            <a:srgbClr val="10D0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18277" y="2231449"/>
        <a:ext cx="6035123" cy="337846"/>
      </dsp:txXfrm>
    </dsp:sp>
    <dsp:sp modelId="{EBB450B6-ED86-47A3-9E53-2EC1A2C1D366}">
      <dsp:nvSpPr>
        <dsp:cNvPr id="0" name=""/>
        <dsp:cNvSpPr/>
      </dsp:nvSpPr>
      <dsp:spPr>
        <a:xfrm>
          <a:off x="0" y="2645172"/>
          <a:ext cx="6071677" cy="374400"/>
        </a:xfrm>
        <a:prstGeom prst="roundRect">
          <a:avLst/>
        </a:prstGeom>
        <a:noFill/>
        <a:ln w="12700" cap="flat" cmpd="sng" algn="ctr">
          <a:solidFill>
            <a:srgbClr val="10D0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18277" y="2663449"/>
        <a:ext cx="6035123" cy="337846"/>
      </dsp:txXfrm>
    </dsp:sp>
    <dsp:sp modelId="{FF5F25F3-7500-4F3A-8164-00A43C1C65AF}">
      <dsp:nvSpPr>
        <dsp:cNvPr id="0" name=""/>
        <dsp:cNvSpPr/>
      </dsp:nvSpPr>
      <dsp:spPr>
        <a:xfrm>
          <a:off x="0" y="3077172"/>
          <a:ext cx="6071677" cy="374400"/>
        </a:xfrm>
        <a:prstGeom prst="roundRect">
          <a:avLst/>
        </a:prstGeom>
        <a:noFill/>
        <a:ln w="12700" cap="flat" cmpd="sng" algn="ctr">
          <a:solidFill>
            <a:srgbClr val="10D0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18277" y="3095449"/>
        <a:ext cx="6035123" cy="337846"/>
      </dsp:txXfrm>
    </dsp:sp>
  </dsp:spTree>
</dsp:drawing>
</file>

<file path=ppt/diagrams/drawing5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78531B-B25E-4C71-8FDC-13BDD2A7A2B6}">
      <dsp:nvSpPr>
        <dsp:cNvPr id="0" name=""/>
        <dsp:cNvSpPr/>
      </dsp:nvSpPr>
      <dsp:spPr>
        <a:xfrm>
          <a:off x="0" y="25526"/>
          <a:ext cx="6273366" cy="411840"/>
        </a:xfrm>
        <a:prstGeom prst="roundRect">
          <a:avLst/>
        </a:prstGeom>
        <a:solidFill>
          <a:srgbClr val="D1FBF7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chemeClr val="bg1">
                <a:lumMod val="50000"/>
              </a:schemeClr>
            </a:solidFill>
            <a:latin typeface="Montserrat" panose="00000500000000000000" pitchFamily="2" charset="-52"/>
          </a:endParaRPr>
        </a:p>
      </dsp:txBody>
      <dsp:txXfrm>
        <a:off x="20104" y="45630"/>
        <a:ext cx="6233158" cy="371632"/>
      </dsp:txXfrm>
    </dsp:sp>
    <dsp:sp modelId="{D8073EC3-24D0-49E7-81F9-C76127ACE309}">
      <dsp:nvSpPr>
        <dsp:cNvPr id="0" name=""/>
        <dsp:cNvSpPr/>
      </dsp:nvSpPr>
      <dsp:spPr>
        <a:xfrm>
          <a:off x="0" y="500726"/>
          <a:ext cx="6273366" cy="411840"/>
        </a:xfrm>
        <a:prstGeom prst="roundRect">
          <a:avLst/>
        </a:prstGeom>
        <a:solidFill>
          <a:srgbClr val="B7F1FF">
            <a:alpha val="8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chemeClr val="bg1">
                <a:lumMod val="50000"/>
              </a:schemeClr>
            </a:solidFill>
            <a:latin typeface="Montserrat" panose="00000500000000000000" pitchFamily="2" charset="-52"/>
          </a:endParaRPr>
        </a:p>
      </dsp:txBody>
      <dsp:txXfrm>
        <a:off x="20104" y="520830"/>
        <a:ext cx="6233158" cy="371632"/>
      </dsp:txXfrm>
    </dsp:sp>
    <dsp:sp modelId="{90BB6DD2-4201-4913-A35A-5200A7D48596}">
      <dsp:nvSpPr>
        <dsp:cNvPr id="0" name=""/>
        <dsp:cNvSpPr/>
      </dsp:nvSpPr>
      <dsp:spPr>
        <a:xfrm>
          <a:off x="0" y="975926"/>
          <a:ext cx="6273366" cy="411840"/>
        </a:xfrm>
        <a:prstGeom prst="roundRect">
          <a:avLst/>
        </a:prstGeom>
        <a:solidFill>
          <a:srgbClr val="C9E4FF">
            <a:alpha val="7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chemeClr val="bg1">
                <a:lumMod val="50000"/>
              </a:schemeClr>
            </a:solidFill>
            <a:latin typeface="Montserrat" panose="00000500000000000000" pitchFamily="2" charset="-52"/>
          </a:endParaRPr>
        </a:p>
      </dsp:txBody>
      <dsp:txXfrm>
        <a:off x="20104" y="996030"/>
        <a:ext cx="6233158" cy="371632"/>
      </dsp:txXfrm>
    </dsp:sp>
    <dsp:sp modelId="{A2C90B14-EE8F-4692-8116-44FE15E5D6F0}">
      <dsp:nvSpPr>
        <dsp:cNvPr id="0" name=""/>
        <dsp:cNvSpPr/>
      </dsp:nvSpPr>
      <dsp:spPr>
        <a:xfrm>
          <a:off x="0" y="1451126"/>
          <a:ext cx="6273366" cy="411840"/>
        </a:xfrm>
        <a:prstGeom prst="roundRect">
          <a:avLst/>
        </a:prstGeom>
        <a:solidFill>
          <a:srgbClr val="B7F1FF">
            <a:alpha val="6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chemeClr val="bg1">
                <a:lumMod val="50000"/>
              </a:schemeClr>
            </a:solidFill>
            <a:latin typeface="Montserrat" panose="00000500000000000000" pitchFamily="2" charset="-52"/>
          </a:endParaRPr>
        </a:p>
      </dsp:txBody>
      <dsp:txXfrm>
        <a:off x="20104" y="1471230"/>
        <a:ext cx="6233158" cy="371632"/>
      </dsp:txXfrm>
    </dsp:sp>
    <dsp:sp modelId="{A9DE919A-D479-4C1E-B214-63AB5E2E7B1C}">
      <dsp:nvSpPr>
        <dsp:cNvPr id="0" name=""/>
        <dsp:cNvSpPr/>
      </dsp:nvSpPr>
      <dsp:spPr>
        <a:xfrm>
          <a:off x="0" y="1926326"/>
          <a:ext cx="6273366" cy="411840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chemeClr val="bg1">
                <a:lumMod val="50000"/>
              </a:schemeClr>
            </a:solidFill>
            <a:latin typeface="Montserrat" panose="00000500000000000000" pitchFamily="2" charset="-52"/>
          </a:endParaRPr>
        </a:p>
      </dsp:txBody>
      <dsp:txXfrm>
        <a:off x="20104" y="1946430"/>
        <a:ext cx="6233158" cy="371632"/>
      </dsp:txXfrm>
    </dsp:sp>
  </dsp:spTree>
</dsp:drawing>
</file>

<file path=ppt/diagrams/drawing5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3F1AEC-35B9-4FEE-8BDC-11CF6B94965A}">
      <dsp:nvSpPr>
        <dsp:cNvPr id="0" name=""/>
        <dsp:cNvSpPr/>
      </dsp:nvSpPr>
      <dsp:spPr>
        <a:xfrm>
          <a:off x="0" y="0"/>
          <a:ext cx="6181308" cy="1571493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l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900" b="1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76714" y="76714"/>
        <a:ext cx="6027880" cy="1418065"/>
      </dsp:txXfrm>
    </dsp:sp>
  </dsp:spTree>
</dsp:drawing>
</file>

<file path=ppt/diagrams/drawing5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A2D51E-8D50-4507-BC0B-A4062D750009}">
      <dsp:nvSpPr>
        <dsp:cNvPr id="0" name=""/>
        <dsp:cNvSpPr/>
      </dsp:nvSpPr>
      <dsp:spPr>
        <a:xfrm>
          <a:off x="0" y="31737"/>
          <a:ext cx="2986841" cy="599040"/>
        </a:xfrm>
        <a:prstGeom prst="roundRect">
          <a:avLst/>
        </a:prstGeom>
        <a:noFill/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9243" y="60980"/>
        <a:ext cx="2928355" cy="540554"/>
      </dsp:txXfrm>
    </dsp:sp>
    <dsp:sp modelId="{868AD736-2854-4A1D-A579-1A7B6A4D3C5F}">
      <dsp:nvSpPr>
        <dsp:cNvPr id="0" name=""/>
        <dsp:cNvSpPr/>
      </dsp:nvSpPr>
      <dsp:spPr>
        <a:xfrm>
          <a:off x="0" y="722937"/>
          <a:ext cx="2986841" cy="599040"/>
        </a:xfrm>
        <a:prstGeom prst="roundRect">
          <a:avLst/>
        </a:prstGeom>
        <a:noFill/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9243" y="752180"/>
        <a:ext cx="2928355" cy="540554"/>
      </dsp:txXfrm>
    </dsp:sp>
    <dsp:sp modelId="{08962399-761C-43F2-B71C-2DD64617CCFA}">
      <dsp:nvSpPr>
        <dsp:cNvPr id="0" name=""/>
        <dsp:cNvSpPr/>
      </dsp:nvSpPr>
      <dsp:spPr>
        <a:xfrm>
          <a:off x="0" y="1414138"/>
          <a:ext cx="2986841" cy="599040"/>
        </a:xfrm>
        <a:prstGeom prst="roundRect">
          <a:avLst/>
        </a:prstGeom>
        <a:noFill/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9243" y="1443381"/>
        <a:ext cx="2928355" cy="540554"/>
      </dsp:txXfrm>
    </dsp:sp>
    <dsp:sp modelId="{B10F04BE-6CD1-46BF-9E19-FEFABB02DC61}">
      <dsp:nvSpPr>
        <dsp:cNvPr id="0" name=""/>
        <dsp:cNvSpPr/>
      </dsp:nvSpPr>
      <dsp:spPr>
        <a:xfrm>
          <a:off x="0" y="2105338"/>
          <a:ext cx="2986841" cy="599040"/>
        </a:xfrm>
        <a:prstGeom prst="roundRect">
          <a:avLst/>
        </a:prstGeom>
        <a:noFill/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kern="1200" dirty="0">
            <a:solidFill>
              <a:srgbClr val="008080"/>
            </a:solidFill>
            <a:latin typeface="Montserrat" panose="00000500000000000000" pitchFamily="2" charset="-52"/>
          </a:endParaRPr>
        </a:p>
      </dsp:txBody>
      <dsp:txXfrm>
        <a:off x="29243" y="2134581"/>
        <a:ext cx="2928355" cy="540554"/>
      </dsp:txXfrm>
    </dsp:sp>
  </dsp:spTree>
</dsp:drawing>
</file>

<file path=ppt/diagrams/drawing5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80BBED-19CB-4852-959E-06747958D70E}">
      <dsp:nvSpPr>
        <dsp:cNvPr id="0" name=""/>
        <dsp:cNvSpPr/>
      </dsp:nvSpPr>
      <dsp:spPr>
        <a:xfrm>
          <a:off x="0" y="637"/>
          <a:ext cx="3250778" cy="381162"/>
        </a:xfrm>
        <a:prstGeom prst="roundRect">
          <a:avLst/>
        </a:prstGeom>
        <a:solidFill>
          <a:srgbClr val="D1FBF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700" b="1" kern="1200" dirty="0">
            <a:solidFill>
              <a:schemeClr val="bg1"/>
            </a:solidFill>
            <a:latin typeface="Montserrat" panose="00000500000000000000" pitchFamily="2" charset="-52"/>
          </a:endParaRPr>
        </a:p>
      </dsp:txBody>
      <dsp:txXfrm>
        <a:off x="18607" y="19244"/>
        <a:ext cx="3213564" cy="343948"/>
      </dsp:txXfrm>
    </dsp:sp>
    <dsp:sp modelId="{D7A22A38-5948-4597-9455-4863EDCC3DC5}">
      <dsp:nvSpPr>
        <dsp:cNvPr id="0" name=""/>
        <dsp:cNvSpPr/>
      </dsp:nvSpPr>
      <dsp:spPr>
        <a:xfrm>
          <a:off x="0" y="459560"/>
          <a:ext cx="3250778" cy="359312"/>
        </a:xfrm>
        <a:prstGeom prst="roundRect">
          <a:avLst/>
        </a:prstGeom>
        <a:solidFill>
          <a:srgbClr val="54CCC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700" b="1" kern="1200" dirty="0">
            <a:solidFill>
              <a:schemeClr val="bg1"/>
            </a:solidFill>
            <a:latin typeface="Montserrat" panose="00000500000000000000" pitchFamily="2" charset="-52"/>
          </a:endParaRPr>
        </a:p>
      </dsp:txBody>
      <dsp:txXfrm>
        <a:off x="17540" y="477100"/>
        <a:ext cx="3215698" cy="324232"/>
      </dsp:txXfrm>
    </dsp:sp>
    <dsp:sp modelId="{D9731479-5765-4953-8624-EE7E6CE464A5}">
      <dsp:nvSpPr>
        <dsp:cNvPr id="0" name=""/>
        <dsp:cNvSpPr/>
      </dsp:nvSpPr>
      <dsp:spPr>
        <a:xfrm>
          <a:off x="0" y="896632"/>
          <a:ext cx="3250778" cy="421380"/>
        </a:xfrm>
        <a:prstGeom prst="roundRect">
          <a:avLst/>
        </a:prstGeom>
        <a:solidFill>
          <a:srgbClr val="B7F1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700" b="1" kern="1200" dirty="0">
            <a:solidFill>
              <a:schemeClr val="bg1"/>
            </a:solidFill>
            <a:latin typeface="Montserrat" panose="00000500000000000000" pitchFamily="2" charset="-52"/>
          </a:endParaRPr>
        </a:p>
      </dsp:txBody>
      <dsp:txXfrm>
        <a:off x="20570" y="917202"/>
        <a:ext cx="3209638" cy="380240"/>
      </dsp:txXfrm>
    </dsp:sp>
    <dsp:sp modelId="{B6AC2F3E-B4FE-4DB1-9965-83B8E967BBB1}">
      <dsp:nvSpPr>
        <dsp:cNvPr id="0" name=""/>
        <dsp:cNvSpPr/>
      </dsp:nvSpPr>
      <dsp:spPr>
        <a:xfrm>
          <a:off x="0" y="1395772"/>
          <a:ext cx="3250778" cy="414657"/>
        </a:xfrm>
        <a:prstGeom prst="roundRect">
          <a:avLst/>
        </a:prstGeom>
        <a:solidFill>
          <a:srgbClr val="B0E6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700" b="1" kern="1200" dirty="0">
            <a:solidFill>
              <a:schemeClr val="bg1"/>
            </a:solidFill>
            <a:latin typeface="Montserrat" panose="00000500000000000000" pitchFamily="2" charset="-52"/>
          </a:endParaRPr>
        </a:p>
      </dsp:txBody>
      <dsp:txXfrm>
        <a:off x="20242" y="1416014"/>
        <a:ext cx="3210294" cy="374173"/>
      </dsp:txXfrm>
    </dsp:sp>
    <dsp:sp modelId="{5DE31A29-6533-43C7-9D03-A9D806F3F182}">
      <dsp:nvSpPr>
        <dsp:cNvPr id="0" name=""/>
        <dsp:cNvSpPr/>
      </dsp:nvSpPr>
      <dsp:spPr>
        <a:xfrm>
          <a:off x="0" y="1888190"/>
          <a:ext cx="3250778" cy="349633"/>
        </a:xfrm>
        <a:prstGeom prst="roundRect">
          <a:avLst/>
        </a:prstGeom>
        <a:solidFill>
          <a:srgbClr val="B7F1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700" b="1" kern="1200" dirty="0">
            <a:solidFill>
              <a:schemeClr val="bg1"/>
            </a:solidFill>
            <a:latin typeface="Montserrat" panose="00000500000000000000" pitchFamily="2" charset="-52"/>
          </a:endParaRPr>
        </a:p>
      </dsp:txBody>
      <dsp:txXfrm>
        <a:off x="17068" y="1905258"/>
        <a:ext cx="3216642" cy="315497"/>
      </dsp:txXfrm>
    </dsp:sp>
    <dsp:sp modelId="{E141AC3E-2F1F-442A-A9F2-15A594E3BB4D}">
      <dsp:nvSpPr>
        <dsp:cNvPr id="0" name=""/>
        <dsp:cNvSpPr/>
      </dsp:nvSpPr>
      <dsp:spPr>
        <a:xfrm>
          <a:off x="0" y="2315583"/>
          <a:ext cx="3250778" cy="419894"/>
        </a:xfrm>
        <a:prstGeom prst="roundRect">
          <a:avLst/>
        </a:prstGeom>
        <a:solidFill>
          <a:srgbClr val="C9E4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700" b="1" kern="1200" dirty="0">
            <a:solidFill>
              <a:schemeClr val="bg1"/>
            </a:solidFill>
            <a:latin typeface="Montserrat" panose="00000500000000000000" pitchFamily="2" charset="-52"/>
          </a:endParaRPr>
        </a:p>
      </dsp:txBody>
      <dsp:txXfrm>
        <a:off x="20498" y="2336081"/>
        <a:ext cx="3209782" cy="378898"/>
      </dsp:txXfrm>
    </dsp:sp>
  </dsp:spTree>
</dsp:drawing>
</file>

<file path=ppt/diagrams/drawing5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152B6C-C8F6-44C6-AB51-07F1BFFE2F07}">
      <dsp:nvSpPr>
        <dsp:cNvPr id="0" name=""/>
        <dsp:cNvSpPr/>
      </dsp:nvSpPr>
      <dsp:spPr>
        <a:xfrm>
          <a:off x="0" y="26913"/>
          <a:ext cx="5944516" cy="65520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54CCCD"/>
              </a:solidFill>
              <a:latin typeface="Montserrat" panose="00000500000000000000" pitchFamily="2" charset="-52"/>
            </a:rPr>
            <a:t>Это</a:t>
          </a:r>
        </a:p>
      </dsp:txBody>
      <dsp:txXfrm>
        <a:off x="31984" y="58897"/>
        <a:ext cx="5880548" cy="591232"/>
      </dsp:txXfrm>
    </dsp:sp>
    <dsp:sp modelId="{D7A8FB2B-9F02-407E-9EA2-17DA61120C47}">
      <dsp:nvSpPr>
        <dsp:cNvPr id="0" name=""/>
        <dsp:cNvSpPr/>
      </dsp:nvSpPr>
      <dsp:spPr>
        <a:xfrm>
          <a:off x="0" y="782913"/>
          <a:ext cx="5944516" cy="65520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54CCCD"/>
              </a:solidFill>
              <a:latin typeface="Montserrat" panose="00000500000000000000" pitchFamily="2" charset="-52"/>
            </a:rPr>
            <a:t>Проблема – </a:t>
          </a:r>
        </a:p>
      </dsp:txBody>
      <dsp:txXfrm>
        <a:off x="31984" y="814897"/>
        <a:ext cx="5880548" cy="591232"/>
      </dsp:txXfrm>
    </dsp:sp>
    <dsp:sp modelId="{2EACC59C-D142-4DF5-9F54-0D78FCAACDA4}">
      <dsp:nvSpPr>
        <dsp:cNvPr id="0" name=""/>
        <dsp:cNvSpPr/>
      </dsp:nvSpPr>
      <dsp:spPr>
        <a:xfrm>
          <a:off x="0" y="1538914"/>
          <a:ext cx="5944516" cy="655200"/>
        </a:xfrm>
        <a:prstGeom prst="roundRect">
          <a:avLst/>
        </a:pr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54CCCD"/>
              </a:solidFill>
              <a:latin typeface="Montserrat" panose="00000500000000000000" pitchFamily="2" charset="-52"/>
            </a:rPr>
            <a:t>Проблема может носить самостоятельный характер или подчиняться общей проблематике произведения.  </a:t>
          </a:r>
        </a:p>
      </dsp:txBody>
      <dsp:txXfrm>
        <a:off x="31984" y="1570898"/>
        <a:ext cx="5880548" cy="5912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77B3-AB2A-4143-BC19-D243078119F7}" type="datetimeFigureOut">
              <a:rPr lang="ru-RU" smtClean="0"/>
              <a:t>30.08.2021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8793-C3DF-4C92-8F29-7D44EC5A4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80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77B3-AB2A-4143-BC19-D243078119F7}" type="datetimeFigureOut">
              <a:rPr lang="ru-RU" smtClean="0"/>
              <a:t>30.08.2021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8793-C3DF-4C92-8F29-7D44EC5A4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072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77B3-AB2A-4143-BC19-D243078119F7}" type="datetimeFigureOut">
              <a:rPr lang="ru-RU" smtClean="0"/>
              <a:t>30.08.2021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8793-C3DF-4C92-8F29-7D44EC5A4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197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77B3-AB2A-4143-BC19-D243078119F7}" type="datetimeFigureOut">
              <a:rPr lang="ru-RU" smtClean="0"/>
              <a:t>30.08.2021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8793-C3DF-4C92-8F29-7D44EC5A4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260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77B3-AB2A-4143-BC19-D243078119F7}" type="datetimeFigureOut">
              <a:rPr lang="ru-RU" smtClean="0"/>
              <a:t>30.08.2021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8793-C3DF-4C92-8F29-7D44EC5A4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81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77B3-AB2A-4143-BC19-D243078119F7}" type="datetimeFigureOut">
              <a:rPr lang="ru-RU" smtClean="0"/>
              <a:t>30.08.2021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8793-C3DF-4C92-8F29-7D44EC5A4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708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77B3-AB2A-4143-BC19-D243078119F7}" type="datetimeFigureOut">
              <a:rPr lang="ru-RU" smtClean="0"/>
              <a:t>30.08.2021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8793-C3DF-4C92-8F29-7D44EC5A4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80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77B3-AB2A-4143-BC19-D243078119F7}" type="datetimeFigureOut">
              <a:rPr lang="ru-RU" smtClean="0"/>
              <a:t>30.08.2021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8793-C3DF-4C92-8F29-7D44EC5A4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020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77B3-AB2A-4143-BC19-D243078119F7}" type="datetimeFigureOut">
              <a:rPr lang="ru-RU" smtClean="0"/>
              <a:t>30.08.2021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8793-C3DF-4C92-8F29-7D44EC5A4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512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77B3-AB2A-4143-BC19-D243078119F7}" type="datetimeFigureOut">
              <a:rPr lang="ru-RU" smtClean="0"/>
              <a:t>30.08.2021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8793-C3DF-4C92-8F29-7D44EC5A4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91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77B3-AB2A-4143-BC19-D243078119F7}" type="datetimeFigureOut">
              <a:rPr lang="ru-RU" smtClean="0"/>
              <a:t>30.08.2021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8793-C3DF-4C92-8F29-7D44EC5A4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843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277B3-AB2A-4143-BC19-D243078119F7}" type="datetimeFigureOut">
              <a:rPr lang="ru-RU" smtClean="0"/>
              <a:t>30.08.2021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68793-C3DF-4C92-8F29-7D44EC5A4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822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Data" Target="../diagrams/data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3.png"/><Relationship Id="rId17" Type="http://schemas.microsoft.com/office/2007/relationships/diagramDrawing" Target="../diagrams/drawing3.xml"/><Relationship Id="rId2" Type="http://schemas.openxmlformats.org/officeDocument/2006/relationships/diagramData" Target="../diagrams/data1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QuickStyle" Target="../diagrams/quickStyle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Layout" Target="../diagrams/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Layout" Target="../diagrams/layout6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diagramData" Target="../diagrams/data6.xml"/><Relationship Id="rId17" Type="http://schemas.openxmlformats.org/officeDocument/2006/relationships/image" Target="../media/image4.png"/><Relationship Id="rId2" Type="http://schemas.openxmlformats.org/officeDocument/2006/relationships/diagramData" Target="../diagrams/data4.xml"/><Relationship Id="rId16" Type="http://schemas.microsoft.com/office/2007/relationships/diagramDrawing" Target="../diagrams/drawing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5" Type="http://schemas.openxmlformats.org/officeDocument/2006/relationships/diagramColors" Target="../diagrams/colors6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Relationship Id="rId14" Type="http://schemas.openxmlformats.org/officeDocument/2006/relationships/diagramQuickStyle" Target="../diagrams/quickStyle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13" Type="http://schemas.openxmlformats.org/officeDocument/2006/relationships/diagramLayout" Target="../diagrams/layout9.xml"/><Relationship Id="rId18" Type="http://schemas.openxmlformats.org/officeDocument/2006/relationships/diagramLayout" Target="../diagrams/layout10.xml"/><Relationship Id="rId3" Type="http://schemas.openxmlformats.org/officeDocument/2006/relationships/diagramLayout" Target="../diagrams/layout7.xml"/><Relationship Id="rId21" Type="http://schemas.microsoft.com/office/2007/relationships/diagramDrawing" Target="../diagrams/drawing10.xml"/><Relationship Id="rId7" Type="http://schemas.openxmlformats.org/officeDocument/2006/relationships/diagramData" Target="../diagrams/data8.xml"/><Relationship Id="rId12" Type="http://schemas.openxmlformats.org/officeDocument/2006/relationships/diagramData" Target="../diagrams/data9.xml"/><Relationship Id="rId17" Type="http://schemas.openxmlformats.org/officeDocument/2006/relationships/diagramData" Target="../diagrams/data10.xml"/><Relationship Id="rId2" Type="http://schemas.openxmlformats.org/officeDocument/2006/relationships/diagramData" Target="../diagrams/data7.xml"/><Relationship Id="rId16" Type="http://schemas.microsoft.com/office/2007/relationships/diagramDrawing" Target="../diagrams/drawing9.xml"/><Relationship Id="rId20" Type="http://schemas.openxmlformats.org/officeDocument/2006/relationships/diagramColors" Target="../diagrams/colors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5" Type="http://schemas.openxmlformats.org/officeDocument/2006/relationships/diagramColors" Target="../diagrams/colors9.xml"/><Relationship Id="rId10" Type="http://schemas.openxmlformats.org/officeDocument/2006/relationships/diagramColors" Target="../diagrams/colors8.xml"/><Relationship Id="rId19" Type="http://schemas.openxmlformats.org/officeDocument/2006/relationships/diagramQuickStyle" Target="../diagrams/quickStyle10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Relationship Id="rId14" Type="http://schemas.openxmlformats.org/officeDocument/2006/relationships/diagramQuickStyle" Target="../diagrams/quickStyle9.xml"/><Relationship Id="rId2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13" Type="http://schemas.openxmlformats.org/officeDocument/2006/relationships/diagramLayout" Target="../diagrams/layout13.xml"/><Relationship Id="rId18" Type="http://schemas.openxmlformats.org/officeDocument/2006/relationships/diagramLayout" Target="../diagrams/layout14.xml"/><Relationship Id="rId3" Type="http://schemas.openxmlformats.org/officeDocument/2006/relationships/diagramLayout" Target="../diagrams/layout11.xml"/><Relationship Id="rId21" Type="http://schemas.microsoft.com/office/2007/relationships/diagramDrawing" Target="../diagrams/drawing14.xml"/><Relationship Id="rId7" Type="http://schemas.openxmlformats.org/officeDocument/2006/relationships/diagramData" Target="../diagrams/data12.xml"/><Relationship Id="rId12" Type="http://schemas.openxmlformats.org/officeDocument/2006/relationships/diagramData" Target="../diagrams/data13.xml"/><Relationship Id="rId17" Type="http://schemas.openxmlformats.org/officeDocument/2006/relationships/diagramData" Target="../diagrams/data14.xml"/><Relationship Id="rId2" Type="http://schemas.openxmlformats.org/officeDocument/2006/relationships/diagramData" Target="../diagrams/data11.xml"/><Relationship Id="rId16" Type="http://schemas.microsoft.com/office/2007/relationships/diagramDrawing" Target="../diagrams/drawing13.xml"/><Relationship Id="rId20" Type="http://schemas.openxmlformats.org/officeDocument/2006/relationships/diagramColors" Target="../diagrams/colors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5" Type="http://schemas.openxmlformats.org/officeDocument/2006/relationships/diagramColors" Target="../diagrams/colors13.xml"/><Relationship Id="rId10" Type="http://schemas.openxmlformats.org/officeDocument/2006/relationships/diagramColors" Target="../diagrams/colors12.xml"/><Relationship Id="rId19" Type="http://schemas.openxmlformats.org/officeDocument/2006/relationships/diagramQuickStyle" Target="../diagrams/quickStyle14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Relationship Id="rId14" Type="http://schemas.openxmlformats.org/officeDocument/2006/relationships/diagramQuickStyle" Target="../diagrams/quickStyle13.xml"/><Relationship Id="rId22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6.xml"/><Relationship Id="rId13" Type="http://schemas.openxmlformats.org/officeDocument/2006/relationships/diagramLayout" Target="../diagrams/layout17.xml"/><Relationship Id="rId18" Type="http://schemas.openxmlformats.org/officeDocument/2006/relationships/image" Target="../media/image8.png"/><Relationship Id="rId3" Type="http://schemas.openxmlformats.org/officeDocument/2006/relationships/diagramLayout" Target="../diagrams/layout15.xml"/><Relationship Id="rId7" Type="http://schemas.openxmlformats.org/officeDocument/2006/relationships/diagramData" Target="../diagrams/data16.xml"/><Relationship Id="rId12" Type="http://schemas.openxmlformats.org/officeDocument/2006/relationships/diagramData" Target="../diagrams/data17.xml"/><Relationship Id="rId17" Type="http://schemas.openxmlformats.org/officeDocument/2006/relationships/image" Target="../media/image7.png"/><Relationship Id="rId2" Type="http://schemas.openxmlformats.org/officeDocument/2006/relationships/diagramData" Target="../diagrams/data15.xml"/><Relationship Id="rId16" Type="http://schemas.microsoft.com/office/2007/relationships/diagramDrawing" Target="../diagrams/drawing1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5.xml"/><Relationship Id="rId11" Type="http://schemas.microsoft.com/office/2007/relationships/diagramDrawing" Target="../diagrams/drawing16.xml"/><Relationship Id="rId5" Type="http://schemas.openxmlformats.org/officeDocument/2006/relationships/diagramColors" Target="../diagrams/colors15.xml"/><Relationship Id="rId15" Type="http://schemas.openxmlformats.org/officeDocument/2006/relationships/diagramColors" Target="../diagrams/colors17.xml"/><Relationship Id="rId10" Type="http://schemas.openxmlformats.org/officeDocument/2006/relationships/diagramColors" Target="../diagrams/colors16.xml"/><Relationship Id="rId19" Type="http://schemas.openxmlformats.org/officeDocument/2006/relationships/image" Target="../media/image9.png"/><Relationship Id="rId4" Type="http://schemas.openxmlformats.org/officeDocument/2006/relationships/diagramQuickStyle" Target="../diagrams/quickStyle15.xml"/><Relationship Id="rId9" Type="http://schemas.openxmlformats.org/officeDocument/2006/relationships/diagramQuickStyle" Target="../diagrams/quickStyle16.xml"/><Relationship Id="rId14" Type="http://schemas.openxmlformats.org/officeDocument/2006/relationships/diagramQuickStyle" Target="../diagrams/quickStyle1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9.xml"/><Relationship Id="rId13" Type="http://schemas.openxmlformats.org/officeDocument/2006/relationships/diagramLayout" Target="../diagrams/layout20.xml"/><Relationship Id="rId18" Type="http://schemas.openxmlformats.org/officeDocument/2006/relationships/diagramLayout" Target="../diagrams/layout21.xml"/><Relationship Id="rId3" Type="http://schemas.openxmlformats.org/officeDocument/2006/relationships/diagramLayout" Target="../diagrams/layout18.xml"/><Relationship Id="rId21" Type="http://schemas.microsoft.com/office/2007/relationships/diagramDrawing" Target="../diagrams/drawing21.xml"/><Relationship Id="rId7" Type="http://schemas.openxmlformats.org/officeDocument/2006/relationships/diagramData" Target="../diagrams/data19.xml"/><Relationship Id="rId12" Type="http://schemas.openxmlformats.org/officeDocument/2006/relationships/diagramData" Target="../diagrams/data20.xml"/><Relationship Id="rId17" Type="http://schemas.openxmlformats.org/officeDocument/2006/relationships/diagramData" Target="../diagrams/data21.xml"/><Relationship Id="rId2" Type="http://schemas.openxmlformats.org/officeDocument/2006/relationships/diagramData" Target="../diagrams/data18.xml"/><Relationship Id="rId16" Type="http://schemas.microsoft.com/office/2007/relationships/diagramDrawing" Target="../diagrams/drawing20.xml"/><Relationship Id="rId20" Type="http://schemas.openxmlformats.org/officeDocument/2006/relationships/diagramColors" Target="../diagrams/colors2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8.xml"/><Relationship Id="rId11" Type="http://schemas.microsoft.com/office/2007/relationships/diagramDrawing" Target="../diagrams/drawing19.xml"/><Relationship Id="rId5" Type="http://schemas.openxmlformats.org/officeDocument/2006/relationships/diagramColors" Target="../diagrams/colors18.xml"/><Relationship Id="rId15" Type="http://schemas.openxmlformats.org/officeDocument/2006/relationships/diagramColors" Target="../diagrams/colors20.xml"/><Relationship Id="rId10" Type="http://schemas.openxmlformats.org/officeDocument/2006/relationships/diagramColors" Target="../diagrams/colors19.xml"/><Relationship Id="rId19" Type="http://schemas.openxmlformats.org/officeDocument/2006/relationships/diagramQuickStyle" Target="../diagrams/quickStyle21.xml"/><Relationship Id="rId4" Type="http://schemas.openxmlformats.org/officeDocument/2006/relationships/diagramQuickStyle" Target="../diagrams/quickStyle18.xml"/><Relationship Id="rId9" Type="http://schemas.openxmlformats.org/officeDocument/2006/relationships/diagramQuickStyle" Target="../diagrams/quickStyle19.xml"/><Relationship Id="rId14" Type="http://schemas.openxmlformats.org/officeDocument/2006/relationships/diagramQuickStyle" Target="../diagrams/quickStyle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7" Type="http://schemas.openxmlformats.org/officeDocument/2006/relationships/image" Target="../media/image10.pn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7" Type="http://schemas.openxmlformats.org/officeDocument/2006/relationships/image" Target="../media/image11.png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5.xml"/><Relationship Id="rId13" Type="http://schemas.openxmlformats.org/officeDocument/2006/relationships/diagramLayout" Target="../diagrams/layout26.xml"/><Relationship Id="rId18" Type="http://schemas.openxmlformats.org/officeDocument/2006/relationships/diagramLayout" Target="../diagrams/layout27.xml"/><Relationship Id="rId3" Type="http://schemas.openxmlformats.org/officeDocument/2006/relationships/diagramLayout" Target="../diagrams/layout24.xml"/><Relationship Id="rId21" Type="http://schemas.microsoft.com/office/2007/relationships/diagramDrawing" Target="../diagrams/drawing27.xml"/><Relationship Id="rId7" Type="http://schemas.openxmlformats.org/officeDocument/2006/relationships/diagramData" Target="../diagrams/data25.xml"/><Relationship Id="rId12" Type="http://schemas.openxmlformats.org/officeDocument/2006/relationships/diagramData" Target="../diagrams/data26.xml"/><Relationship Id="rId17" Type="http://schemas.openxmlformats.org/officeDocument/2006/relationships/diagramData" Target="../diagrams/data27.xml"/><Relationship Id="rId2" Type="http://schemas.openxmlformats.org/officeDocument/2006/relationships/diagramData" Target="../diagrams/data24.xml"/><Relationship Id="rId16" Type="http://schemas.microsoft.com/office/2007/relationships/diagramDrawing" Target="../diagrams/drawing26.xml"/><Relationship Id="rId20" Type="http://schemas.openxmlformats.org/officeDocument/2006/relationships/diagramColors" Target="../diagrams/colors2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4.xml"/><Relationship Id="rId11" Type="http://schemas.microsoft.com/office/2007/relationships/diagramDrawing" Target="../diagrams/drawing25.xml"/><Relationship Id="rId5" Type="http://schemas.openxmlformats.org/officeDocument/2006/relationships/diagramColors" Target="../diagrams/colors24.xml"/><Relationship Id="rId15" Type="http://schemas.openxmlformats.org/officeDocument/2006/relationships/diagramColors" Target="../diagrams/colors26.xml"/><Relationship Id="rId10" Type="http://schemas.openxmlformats.org/officeDocument/2006/relationships/diagramColors" Target="../diagrams/colors25.xml"/><Relationship Id="rId19" Type="http://schemas.openxmlformats.org/officeDocument/2006/relationships/diagramQuickStyle" Target="../diagrams/quickStyle27.xml"/><Relationship Id="rId4" Type="http://schemas.openxmlformats.org/officeDocument/2006/relationships/diagramQuickStyle" Target="../diagrams/quickStyle24.xml"/><Relationship Id="rId9" Type="http://schemas.openxmlformats.org/officeDocument/2006/relationships/diagramQuickStyle" Target="../diagrams/quickStyle25.xml"/><Relationship Id="rId14" Type="http://schemas.openxmlformats.org/officeDocument/2006/relationships/diagramQuickStyle" Target="../diagrams/quickStyle2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9.xml"/><Relationship Id="rId3" Type="http://schemas.openxmlformats.org/officeDocument/2006/relationships/diagramLayout" Target="../diagrams/layout28.xml"/><Relationship Id="rId7" Type="http://schemas.openxmlformats.org/officeDocument/2006/relationships/diagramData" Target="../diagrams/data29.xml"/><Relationship Id="rId12" Type="http://schemas.openxmlformats.org/officeDocument/2006/relationships/image" Target="../media/image12.png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8.xml"/><Relationship Id="rId11" Type="http://schemas.microsoft.com/office/2007/relationships/diagramDrawing" Target="../diagrams/drawing29.xml"/><Relationship Id="rId5" Type="http://schemas.openxmlformats.org/officeDocument/2006/relationships/diagramColors" Target="../diagrams/colors28.xml"/><Relationship Id="rId10" Type="http://schemas.openxmlformats.org/officeDocument/2006/relationships/diagramColors" Target="../diagrams/colors29.xml"/><Relationship Id="rId4" Type="http://schemas.openxmlformats.org/officeDocument/2006/relationships/diagramQuickStyle" Target="../diagrams/quickStyle28.xml"/><Relationship Id="rId9" Type="http://schemas.openxmlformats.org/officeDocument/2006/relationships/diagramQuickStyle" Target="../diagrams/quickStyle2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1.xml"/><Relationship Id="rId3" Type="http://schemas.openxmlformats.org/officeDocument/2006/relationships/diagramLayout" Target="../diagrams/layout30.xml"/><Relationship Id="rId7" Type="http://schemas.openxmlformats.org/officeDocument/2006/relationships/diagramData" Target="../diagrams/data31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0.xml"/><Relationship Id="rId11" Type="http://schemas.microsoft.com/office/2007/relationships/diagramDrawing" Target="../diagrams/drawing31.xml"/><Relationship Id="rId5" Type="http://schemas.openxmlformats.org/officeDocument/2006/relationships/diagramColors" Target="../diagrams/colors30.xml"/><Relationship Id="rId10" Type="http://schemas.openxmlformats.org/officeDocument/2006/relationships/diagramColors" Target="../diagrams/colors31.xml"/><Relationship Id="rId4" Type="http://schemas.openxmlformats.org/officeDocument/2006/relationships/diagramQuickStyle" Target="../diagrams/quickStyle30.xml"/><Relationship Id="rId9" Type="http://schemas.openxmlformats.org/officeDocument/2006/relationships/diagramQuickStyle" Target="../diagrams/quickStyle3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4.xml"/><Relationship Id="rId13" Type="http://schemas.openxmlformats.org/officeDocument/2006/relationships/diagramLayout" Target="../diagrams/layout35.xml"/><Relationship Id="rId3" Type="http://schemas.openxmlformats.org/officeDocument/2006/relationships/diagramLayout" Target="../diagrams/layout33.xml"/><Relationship Id="rId7" Type="http://schemas.openxmlformats.org/officeDocument/2006/relationships/diagramData" Target="../diagrams/data34.xml"/><Relationship Id="rId12" Type="http://schemas.openxmlformats.org/officeDocument/2006/relationships/diagramData" Target="../diagrams/data35.xml"/><Relationship Id="rId2" Type="http://schemas.openxmlformats.org/officeDocument/2006/relationships/diagramData" Target="../diagrams/data33.xml"/><Relationship Id="rId16" Type="http://schemas.microsoft.com/office/2007/relationships/diagramDrawing" Target="../diagrams/drawing3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3.xml"/><Relationship Id="rId11" Type="http://schemas.microsoft.com/office/2007/relationships/diagramDrawing" Target="../diagrams/drawing34.xml"/><Relationship Id="rId5" Type="http://schemas.openxmlformats.org/officeDocument/2006/relationships/diagramColors" Target="../diagrams/colors33.xml"/><Relationship Id="rId15" Type="http://schemas.openxmlformats.org/officeDocument/2006/relationships/diagramColors" Target="../diagrams/colors35.xml"/><Relationship Id="rId10" Type="http://schemas.openxmlformats.org/officeDocument/2006/relationships/diagramColors" Target="../diagrams/colors34.xml"/><Relationship Id="rId4" Type="http://schemas.openxmlformats.org/officeDocument/2006/relationships/diagramQuickStyle" Target="../diagrams/quickStyle33.xml"/><Relationship Id="rId9" Type="http://schemas.openxmlformats.org/officeDocument/2006/relationships/diagramQuickStyle" Target="../diagrams/quickStyle34.xml"/><Relationship Id="rId14" Type="http://schemas.openxmlformats.org/officeDocument/2006/relationships/diagramQuickStyle" Target="../diagrams/quickStyle3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7.xml"/><Relationship Id="rId13" Type="http://schemas.openxmlformats.org/officeDocument/2006/relationships/diagramLayout" Target="../diagrams/layout38.xml"/><Relationship Id="rId3" Type="http://schemas.openxmlformats.org/officeDocument/2006/relationships/diagramLayout" Target="../diagrams/layout36.xml"/><Relationship Id="rId7" Type="http://schemas.openxmlformats.org/officeDocument/2006/relationships/diagramData" Target="../diagrams/data37.xml"/><Relationship Id="rId12" Type="http://schemas.openxmlformats.org/officeDocument/2006/relationships/diagramData" Target="../diagrams/data38.xml"/><Relationship Id="rId2" Type="http://schemas.openxmlformats.org/officeDocument/2006/relationships/diagramData" Target="../diagrams/data36.xml"/><Relationship Id="rId16" Type="http://schemas.microsoft.com/office/2007/relationships/diagramDrawing" Target="../diagrams/drawing3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6.xml"/><Relationship Id="rId11" Type="http://schemas.microsoft.com/office/2007/relationships/diagramDrawing" Target="../diagrams/drawing37.xml"/><Relationship Id="rId5" Type="http://schemas.openxmlformats.org/officeDocument/2006/relationships/diagramColors" Target="../diagrams/colors36.xml"/><Relationship Id="rId15" Type="http://schemas.openxmlformats.org/officeDocument/2006/relationships/diagramColors" Target="../diagrams/colors38.xml"/><Relationship Id="rId10" Type="http://schemas.openxmlformats.org/officeDocument/2006/relationships/diagramColors" Target="../diagrams/colors37.xml"/><Relationship Id="rId4" Type="http://schemas.openxmlformats.org/officeDocument/2006/relationships/diagramQuickStyle" Target="../diagrams/quickStyle36.xml"/><Relationship Id="rId9" Type="http://schemas.openxmlformats.org/officeDocument/2006/relationships/diagramQuickStyle" Target="../diagrams/quickStyle37.xml"/><Relationship Id="rId14" Type="http://schemas.openxmlformats.org/officeDocument/2006/relationships/diagramQuickStyle" Target="../diagrams/quickStyle3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0.xml"/><Relationship Id="rId3" Type="http://schemas.openxmlformats.org/officeDocument/2006/relationships/diagramLayout" Target="../diagrams/layout39.xml"/><Relationship Id="rId7" Type="http://schemas.openxmlformats.org/officeDocument/2006/relationships/diagramData" Target="../diagrams/data40.xml"/><Relationship Id="rId12" Type="http://schemas.openxmlformats.org/officeDocument/2006/relationships/image" Target="../media/image13.png"/><Relationship Id="rId2" Type="http://schemas.openxmlformats.org/officeDocument/2006/relationships/diagramData" Target="../diagrams/data39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9.xml"/><Relationship Id="rId11" Type="http://schemas.microsoft.com/office/2007/relationships/diagramDrawing" Target="../diagrams/drawing40.xml"/><Relationship Id="rId5" Type="http://schemas.openxmlformats.org/officeDocument/2006/relationships/diagramColors" Target="../diagrams/colors39.xml"/><Relationship Id="rId10" Type="http://schemas.openxmlformats.org/officeDocument/2006/relationships/diagramColors" Target="../diagrams/colors40.xml"/><Relationship Id="rId4" Type="http://schemas.openxmlformats.org/officeDocument/2006/relationships/diagramQuickStyle" Target="../diagrams/quickStyle39.xml"/><Relationship Id="rId9" Type="http://schemas.openxmlformats.org/officeDocument/2006/relationships/diagramQuickStyle" Target="../diagrams/quickStyle4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2.xml"/><Relationship Id="rId13" Type="http://schemas.openxmlformats.org/officeDocument/2006/relationships/diagramLayout" Target="../diagrams/layout43.xml"/><Relationship Id="rId3" Type="http://schemas.openxmlformats.org/officeDocument/2006/relationships/diagramLayout" Target="../diagrams/layout41.xml"/><Relationship Id="rId7" Type="http://schemas.openxmlformats.org/officeDocument/2006/relationships/diagramData" Target="../diagrams/data42.xml"/><Relationship Id="rId12" Type="http://schemas.openxmlformats.org/officeDocument/2006/relationships/diagramData" Target="../diagrams/data43.xml"/><Relationship Id="rId17" Type="http://schemas.openxmlformats.org/officeDocument/2006/relationships/image" Target="../media/image14.png"/><Relationship Id="rId2" Type="http://schemas.openxmlformats.org/officeDocument/2006/relationships/diagramData" Target="../diagrams/data41.xml"/><Relationship Id="rId16" Type="http://schemas.microsoft.com/office/2007/relationships/diagramDrawing" Target="../diagrams/drawing4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1.xml"/><Relationship Id="rId11" Type="http://schemas.microsoft.com/office/2007/relationships/diagramDrawing" Target="../diagrams/drawing42.xml"/><Relationship Id="rId5" Type="http://schemas.openxmlformats.org/officeDocument/2006/relationships/diagramColors" Target="../diagrams/colors41.xml"/><Relationship Id="rId15" Type="http://schemas.openxmlformats.org/officeDocument/2006/relationships/diagramColors" Target="../diagrams/colors43.xml"/><Relationship Id="rId10" Type="http://schemas.openxmlformats.org/officeDocument/2006/relationships/diagramColors" Target="../diagrams/colors42.xml"/><Relationship Id="rId4" Type="http://schemas.openxmlformats.org/officeDocument/2006/relationships/diagramQuickStyle" Target="../diagrams/quickStyle41.xml"/><Relationship Id="rId9" Type="http://schemas.openxmlformats.org/officeDocument/2006/relationships/diagramQuickStyle" Target="../diagrams/quickStyle42.xml"/><Relationship Id="rId14" Type="http://schemas.openxmlformats.org/officeDocument/2006/relationships/diagramQuickStyle" Target="../diagrams/quickStyle4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5.xml"/><Relationship Id="rId3" Type="http://schemas.openxmlformats.org/officeDocument/2006/relationships/diagramLayout" Target="../diagrams/layout44.xml"/><Relationship Id="rId7" Type="http://schemas.openxmlformats.org/officeDocument/2006/relationships/diagramData" Target="../diagrams/data45.xml"/><Relationship Id="rId12" Type="http://schemas.openxmlformats.org/officeDocument/2006/relationships/image" Target="../media/image15.png"/><Relationship Id="rId2" Type="http://schemas.openxmlformats.org/officeDocument/2006/relationships/diagramData" Target="../diagrams/data4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4.xml"/><Relationship Id="rId11" Type="http://schemas.microsoft.com/office/2007/relationships/diagramDrawing" Target="../diagrams/drawing45.xml"/><Relationship Id="rId5" Type="http://schemas.openxmlformats.org/officeDocument/2006/relationships/diagramColors" Target="../diagrams/colors44.xml"/><Relationship Id="rId10" Type="http://schemas.openxmlformats.org/officeDocument/2006/relationships/diagramColors" Target="../diagrams/colors45.xml"/><Relationship Id="rId4" Type="http://schemas.openxmlformats.org/officeDocument/2006/relationships/diagramQuickStyle" Target="../diagrams/quickStyle44.xml"/><Relationship Id="rId9" Type="http://schemas.openxmlformats.org/officeDocument/2006/relationships/diagramQuickStyle" Target="../diagrams/quickStyle4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7.xml"/><Relationship Id="rId13" Type="http://schemas.openxmlformats.org/officeDocument/2006/relationships/diagramLayout" Target="../diagrams/layout48.xml"/><Relationship Id="rId3" Type="http://schemas.openxmlformats.org/officeDocument/2006/relationships/diagramLayout" Target="../diagrams/layout46.xml"/><Relationship Id="rId7" Type="http://schemas.openxmlformats.org/officeDocument/2006/relationships/diagramData" Target="../diagrams/data47.xml"/><Relationship Id="rId12" Type="http://schemas.openxmlformats.org/officeDocument/2006/relationships/diagramData" Target="../diagrams/data48.xml"/><Relationship Id="rId2" Type="http://schemas.openxmlformats.org/officeDocument/2006/relationships/diagramData" Target="../diagrams/data46.xml"/><Relationship Id="rId16" Type="http://schemas.microsoft.com/office/2007/relationships/diagramDrawing" Target="../diagrams/drawing4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6.xml"/><Relationship Id="rId11" Type="http://schemas.microsoft.com/office/2007/relationships/diagramDrawing" Target="../diagrams/drawing47.xml"/><Relationship Id="rId5" Type="http://schemas.openxmlformats.org/officeDocument/2006/relationships/diagramColors" Target="../diagrams/colors46.xml"/><Relationship Id="rId15" Type="http://schemas.openxmlformats.org/officeDocument/2006/relationships/diagramColors" Target="../diagrams/colors48.xml"/><Relationship Id="rId10" Type="http://schemas.openxmlformats.org/officeDocument/2006/relationships/diagramColors" Target="../diagrams/colors47.xml"/><Relationship Id="rId4" Type="http://schemas.openxmlformats.org/officeDocument/2006/relationships/diagramQuickStyle" Target="../diagrams/quickStyle46.xml"/><Relationship Id="rId9" Type="http://schemas.openxmlformats.org/officeDocument/2006/relationships/diagramQuickStyle" Target="../diagrams/quickStyle47.xml"/><Relationship Id="rId14" Type="http://schemas.openxmlformats.org/officeDocument/2006/relationships/diagramQuickStyle" Target="../diagrams/quickStyle4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0.xml"/><Relationship Id="rId3" Type="http://schemas.openxmlformats.org/officeDocument/2006/relationships/diagramLayout" Target="../diagrams/layout49.xml"/><Relationship Id="rId7" Type="http://schemas.openxmlformats.org/officeDocument/2006/relationships/diagramData" Target="../diagrams/data50.xml"/><Relationship Id="rId12" Type="http://schemas.openxmlformats.org/officeDocument/2006/relationships/image" Target="../media/image16.jpeg"/><Relationship Id="rId2" Type="http://schemas.openxmlformats.org/officeDocument/2006/relationships/diagramData" Target="../diagrams/data49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9.xml"/><Relationship Id="rId11" Type="http://schemas.microsoft.com/office/2007/relationships/diagramDrawing" Target="../diagrams/drawing50.xml"/><Relationship Id="rId5" Type="http://schemas.openxmlformats.org/officeDocument/2006/relationships/diagramColors" Target="../diagrams/colors49.xml"/><Relationship Id="rId10" Type="http://schemas.openxmlformats.org/officeDocument/2006/relationships/diagramColors" Target="../diagrams/colors50.xml"/><Relationship Id="rId4" Type="http://schemas.openxmlformats.org/officeDocument/2006/relationships/diagramQuickStyle" Target="../diagrams/quickStyle49.xml"/><Relationship Id="rId9" Type="http://schemas.openxmlformats.org/officeDocument/2006/relationships/diagramQuickStyle" Target="../diagrams/quickStyle5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1.xml"/><Relationship Id="rId2" Type="http://schemas.openxmlformats.org/officeDocument/2006/relationships/diagramData" Target="../diagrams/data5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1.xml"/><Relationship Id="rId5" Type="http://schemas.openxmlformats.org/officeDocument/2006/relationships/diagramColors" Target="../diagrams/colors51.xml"/><Relationship Id="rId4" Type="http://schemas.openxmlformats.org/officeDocument/2006/relationships/diagramQuickStyle" Target="../diagrams/quickStyle5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2.xml"/><Relationship Id="rId7" Type="http://schemas.openxmlformats.org/officeDocument/2006/relationships/image" Target="../media/image17.png"/><Relationship Id="rId2" Type="http://schemas.openxmlformats.org/officeDocument/2006/relationships/diagramData" Target="../diagrams/data5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2.xml"/><Relationship Id="rId5" Type="http://schemas.openxmlformats.org/officeDocument/2006/relationships/diagramColors" Target="../diagrams/colors52.xml"/><Relationship Id="rId4" Type="http://schemas.openxmlformats.org/officeDocument/2006/relationships/diagramQuickStyle" Target="../diagrams/quickStyle5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4.xml"/><Relationship Id="rId13" Type="http://schemas.openxmlformats.org/officeDocument/2006/relationships/diagramLayout" Target="../diagrams/layout55.xml"/><Relationship Id="rId18" Type="http://schemas.openxmlformats.org/officeDocument/2006/relationships/diagramLayout" Target="../diagrams/layout56.xml"/><Relationship Id="rId3" Type="http://schemas.openxmlformats.org/officeDocument/2006/relationships/diagramLayout" Target="../diagrams/layout53.xml"/><Relationship Id="rId21" Type="http://schemas.microsoft.com/office/2007/relationships/diagramDrawing" Target="../diagrams/drawing56.xml"/><Relationship Id="rId7" Type="http://schemas.openxmlformats.org/officeDocument/2006/relationships/diagramData" Target="../diagrams/data54.xml"/><Relationship Id="rId12" Type="http://schemas.openxmlformats.org/officeDocument/2006/relationships/diagramData" Target="../diagrams/data55.xml"/><Relationship Id="rId17" Type="http://schemas.openxmlformats.org/officeDocument/2006/relationships/diagramData" Target="../diagrams/data56.xml"/><Relationship Id="rId2" Type="http://schemas.openxmlformats.org/officeDocument/2006/relationships/diagramData" Target="../diagrams/data53.xml"/><Relationship Id="rId16" Type="http://schemas.microsoft.com/office/2007/relationships/diagramDrawing" Target="../diagrams/drawing55.xml"/><Relationship Id="rId20" Type="http://schemas.openxmlformats.org/officeDocument/2006/relationships/diagramColors" Target="../diagrams/colors5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3.xml"/><Relationship Id="rId11" Type="http://schemas.microsoft.com/office/2007/relationships/diagramDrawing" Target="../diagrams/drawing54.xml"/><Relationship Id="rId5" Type="http://schemas.openxmlformats.org/officeDocument/2006/relationships/diagramColors" Target="../diagrams/colors53.xml"/><Relationship Id="rId15" Type="http://schemas.openxmlformats.org/officeDocument/2006/relationships/diagramColors" Target="../diagrams/colors55.xml"/><Relationship Id="rId10" Type="http://schemas.openxmlformats.org/officeDocument/2006/relationships/diagramColors" Target="../diagrams/colors54.xml"/><Relationship Id="rId19" Type="http://schemas.openxmlformats.org/officeDocument/2006/relationships/diagramQuickStyle" Target="../diagrams/quickStyle56.xml"/><Relationship Id="rId4" Type="http://schemas.openxmlformats.org/officeDocument/2006/relationships/diagramQuickStyle" Target="../diagrams/quickStyle53.xml"/><Relationship Id="rId9" Type="http://schemas.openxmlformats.org/officeDocument/2006/relationships/diagramQuickStyle" Target="../diagrams/quickStyle54.xml"/><Relationship Id="rId14" Type="http://schemas.openxmlformats.org/officeDocument/2006/relationships/diagramQuickStyle" Target="../diagrams/quickStyle5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7.xml"/><Relationship Id="rId7" Type="http://schemas.openxmlformats.org/officeDocument/2006/relationships/image" Target="../media/image18.png"/><Relationship Id="rId2" Type="http://schemas.openxmlformats.org/officeDocument/2006/relationships/diagramData" Target="../diagrams/data5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7.xml"/><Relationship Id="rId5" Type="http://schemas.openxmlformats.org/officeDocument/2006/relationships/diagramColors" Target="../diagrams/colors57.xml"/><Relationship Id="rId4" Type="http://schemas.openxmlformats.org/officeDocument/2006/relationships/diagramQuickStyle" Target="../diagrams/quickStyle5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9073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78296" y="895759"/>
            <a:ext cx="2833845" cy="363463"/>
          </a:xfrm>
          <a:prstGeom prst="rect">
            <a:avLst/>
          </a:prstGeom>
        </p:spPr>
        <p:txBody>
          <a:bodyPr/>
          <a:lstStyle>
            <a:lvl1pPr algn="ctr" defTabSz="1033455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solidFill>
                  <a:srgbClr val="5F5F5F"/>
                </a:solidFill>
                <a:latin typeface="Montserrat" panose="00000500000000000000" pitchFamily="2" charset="-52"/>
              </a:rPr>
              <a:t>Роды литературы:</a:t>
            </a:r>
          </a:p>
        </p:txBody>
      </p:sp>
      <p:graphicFrame>
        <p:nvGraphicFramePr>
          <p:cNvPr id="6" name="Схема 5"/>
          <p:cNvGraphicFramePr/>
          <p:nvPr>
            <p:extLst/>
          </p:nvPr>
        </p:nvGraphicFramePr>
        <p:xfrm>
          <a:off x="561256" y="1280497"/>
          <a:ext cx="4572001" cy="1622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Объект 5"/>
          <p:cNvGraphicFramePr>
            <a:graphicFrameLocks/>
          </p:cNvGraphicFramePr>
          <p:nvPr>
            <p:extLst/>
          </p:nvPr>
        </p:nvGraphicFramePr>
        <p:xfrm>
          <a:off x="362963" y="3568324"/>
          <a:ext cx="6363979" cy="30805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2649715" y="3122410"/>
            <a:ext cx="1558570" cy="345595"/>
          </a:xfrm>
          <a:prstGeom prst="roundRect">
            <a:avLst/>
          </a:prstGeom>
          <a:noFill/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8080"/>
                </a:solidFill>
                <a:latin typeface="Montserrat" panose="00000500000000000000" pitchFamily="2" charset="-52"/>
              </a:rPr>
              <a:t>Эпос</a:t>
            </a:r>
            <a:endParaRPr lang="ru-RU" sz="1200" dirty="0">
              <a:solidFill>
                <a:srgbClr val="00808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AA4306-21F1-403B-80E2-9D722D1CB9D9}"/>
              </a:ext>
            </a:extLst>
          </p:cNvPr>
          <p:cNvSpPr txBox="1"/>
          <p:nvPr/>
        </p:nvSpPr>
        <p:spPr>
          <a:xfrm>
            <a:off x="726141" y="198317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8080"/>
                </a:solidFill>
                <a:latin typeface="Montserrat" panose="00000500000000000000" pitchFamily="2" charset="-52"/>
              </a:rPr>
              <a:t>Урок 1. Историко-литературный процесс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43F7B9C-B2FC-49D3-AAE6-44430DE14AF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372" y="2164519"/>
            <a:ext cx="1558570" cy="155857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5A147EAC-315D-4E2B-A3B1-2A807508FDF3}"/>
              </a:ext>
            </a:extLst>
          </p:cNvPr>
          <p:cNvSpPr txBox="1">
            <a:spLocks/>
          </p:cNvSpPr>
          <p:nvPr/>
        </p:nvSpPr>
        <p:spPr>
          <a:xfrm>
            <a:off x="450829" y="6729371"/>
            <a:ext cx="6079566" cy="451511"/>
          </a:xfrm>
          <a:prstGeom prst="rect">
            <a:avLst/>
          </a:prstGeom>
        </p:spPr>
        <p:txBody>
          <a:bodyPr/>
          <a:lstStyle>
            <a:lvl1pPr algn="ctr" defTabSz="1033455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8080"/>
                </a:solidFill>
                <a:latin typeface="Montserrat" panose="00000500000000000000" pitchFamily="2" charset="-52"/>
              </a:rPr>
              <a:t>Черты</a:t>
            </a:r>
            <a:endParaRPr lang="ru-RU" b="1" dirty="0">
              <a:solidFill>
                <a:srgbClr val="008080"/>
              </a:solidFill>
              <a:latin typeface="Montserrat" panose="00000500000000000000" pitchFamily="2" charset="-52"/>
            </a:endParaRPr>
          </a:p>
        </p:txBody>
      </p:sp>
      <p:graphicFrame>
        <p:nvGraphicFramePr>
          <p:cNvPr id="12" name="Объект 4">
            <a:extLst>
              <a:ext uri="{FF2B5EF4-FFF2-40B4-BE49-F238E27FC236}">
                <a16:creationId xmlns:a16="http://schemas.microsoft.com/office/drawing/2014/main" id="{5E8248D7-D48D-4CE4-BE76-0EF991B59E8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50829" y="7261391"/>
          <a:ext cx="6212559" cy="19083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F83324AA-D5B5-442A-B406-3C45BFCEC09F}"/>
              </a:ext>
            </a:extLst>
          </p:cNvPr>
          <p:cNvSpPr txBox="1"/>
          <p:nvPr/>
        </p:nvSpPr>
        <p:spPr>
          <a:xfrm>
            <a:off x="5717781" y="182353"/>
            <a:ext cx="828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9999"/>
                </a:solidFill>
                <a:latin typeface="Montserrat" panose="00000500000000000000" pitchFamily="2" charset="-52"/>
              </a:rPr>
              <a:t>1.</a:t>
            </a:r>
          </a:p>
        </p:txBody>
      </p:sp>
    </p:spTree>
    <p:extLst>
      <p:ext uri="{BB962C8B-B14F-4D97-AF65-F5344CB8AC3E}">
        <p14:creationId xmlns:p14="http://schemas.microsoft.com/office/powerpoint/2010/main" val="1569460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 txBox="1">
            <a:spLocks/>
          </p:cNvSpPr>
          <p:nvPr/>
        </p:nvSpPr>
        <p:spPr>
          <a:xfrm>
            <a:off x="255476" y="344487"/>
            <a:ext cx="6347048" cy="857250"/>
          </a:xfrm>
          <a:prstGeom prst="rect">
            <a:avLst/>
          </a:prstGeom>
        </p:spPr>
        <p:txBody>
          <a:bodyPr/>
          <a:lstStyle>
            <a:lvl1pPr algn="ctr" defTabSz="1033455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8080"/>
                </a:solidFill>
                <a:latin typeface="Montserrat" panose="00000500000000000000" pitchFamily="2" charset="-52"/>
              </a:rPr>
              <a:t>Лирика</a:t>
            </a:r>
            <a:endParaRPr lang="ru-RU" b="1" dirty="0">
              <a:solidFill>
                <a:srgbClr val="008080"/>
              </a:solidFill>
              <a:latin typeface="Montserrat" panose="00000500000000000000" pitchFamily="2" charset="-52"/>
            </a:endParaRPr>
          </a:p>
        </p:txBody>
      </p:sp>
      <p:graphicFrame>
        <p:nvGraphicFramePr>
          <p:cNvPr id="15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985865"/>
              </p:ext>
            </p:extLst>
          </p:nvPr>
        </p:nvGraphicFramePr>
        <p:xfrm>
          <a:off x="235172" y="1358609"/>
          <a:ext cx="6347048" cy="14443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9AF2ED1D-B43C-4F9A-A0CC-4454D84B0C3D}"/>
              </a:ext>
            </a:extLst>
          </p:cNvPr>
          <p:cNvSpPr txBox="1">
            <a:spLocks/>
          </p:cNvSpPr>
          <p:nvPr/>
        </p:nvSpPr>
        <p:spPr>
          <a:xfrm>
            <a:off x="262174" y="2946753"/>
            <a:ext cx="6079566" cy="451511"/>
          </a:xfrm>
          <a:prstGeom prst="rect">
            <a:avLst/>
          </a:prstGeom>
        </p:spPr>
        <p:txBody>
          <a:bodyPr/>
          <a:lstStyle>
            <a:lvl1pPr algn="ctr" defTabSz="1033455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8080"/>
                </a:solidFill>
                <a:latin typeface="Montserrat" panose="00000500000000000000" pitchFamily="2" charset="-52"/>
              </a:rPr>
              <a:t>Черты</a:t>
            </a:r>
            <a:endParaRPr lang="ru-RU" b="1" dirty="0">
              <a:solidFill>
                <a:srgbClr val="008080"/>
              </a:solidFill>
              <a:latin typeface="Montserrat" panose="00000500000000000000" pitchFamily="2" charset="-52"/>
            </a:endParaRPr>
          </a:p>
        </p:txBody>
      </p:sp>
      <p:graphicFrame>
        <p:nvGraphicFramePr>
          <p:cNvPr id="10" name="Объект 4">
            <a:extLst>
              <a:ext uri="{FF2B5EF4-FFF2-40B4-BE49-F238E27FC236}">
                <a16:creationId xmlns:a16="http://schemas.microsoft.com/office/drawing/2014/main" id="{06BB3AF9-C7D4-48D2-A5E8-0B1FA4585D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3154760"/>
              </p:ext>
            </p:extLst>
          </p:nvPr>
        </p:nvGraphicFramePr>
        <p:xfrm>
          <a:off x="262174" y="3478773"/>
          <a:ext cx="6320046" cy="2051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1" name="Объект 5">
            <a:extLst>
              <a:ext uri="{FF2B5EF4-FFF2-40B4-BE49-F238E27FC236}">
                <a16:creationId xmlns:a16="http://schemas.microsoft.com/office/drawing/2014/main" id="{3FF96D64-CAFE-490B-A51A-87DD96FBF4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5080447"/>
              </p:ext>
            </p:extLst>
          </p:nvPr>
        </p:nvGraphicFramePr>
        <p:xfrm>
          <a:off x="366230" y="6206397"/>
          <a:ext cx="6363979" cy="30805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2" name="Скругленный прямоугольник 7">
            <a:extLst>
              <a:ext uri="{FF2B5EF4-FFF2-40B4-BE49-F238E27FC236}">
                <a16:creationId xmlns:a16="http://schemas.microsoft.com/office/drawing/2014/main" id="{DF557B2A-7CD0-4D6E-9645-05F8E56038CC}"/>
              </a:ext>
            </a:extLst>
          </p:cNvPr>
          <p:cNvSpPr/>
          <p:nvPr/>
        </p:nvSpPr>
        <p:spPr>
          <a:xfrm>
            <a:off x="2652982" y="5760483"/>
            <a:ext cx="1558570" cy="345595"/>
          </a:xfrm>
          <a:prstGeom prst="roundRect">
            <a:avLst/>
          </a:prstGeom>
          <a:noFill/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8080"/>
                </a:solidFill>
                <a:latin typeface="Montserrat" panose="00000500000000000000" pitchFamily="2" charset="-52"/>
              </a:rPr>
              <a:t>Драма</a:t>
            </a:r>
            <a:endParaRPr lang="ru-RU" sz="1200" dirty="0">
              <a:solidFill>
                <a:srgbClr val="00808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C77970-35B1-4290-B4FD-8FEA6901D346}"/>
              </a:ext>
            </a:extLst>
          </p:cNvPr>
          <p:cNvSpPr txBox="1"/>
          <p:nvPr/>
        </p:nvSpPr>
        <p:spPr>
          <a:xfrm>
            <a:off x="5754064" y="187615"/>
            <a:ext cx="828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9999"/>
                </a:solidFill>
                <a:latin typeface="Montserrat" panose="00000500000000000000" pitchFamily="2" charset="-52"/>
              </a:rPr>
              <a:t>2.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B158B1-055D-4837-AA17-D06F3C27D06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794" y="1717208"/>
            <a:ext cx="1761565" cy="176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995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ABE70084-D74C-4E5F-B948-272009B4A8F8}"/>
              </a:ext>
            </a:extLst>
          </p:cNvPr>
          <p:cNvSpPr txBox="1">
            <a:spLocks/>
          </p:cNvSpPr>
          <p:nvPr/>
        </p:nvSpPr>
        <p:spPr>
          <a:xfrm>
            <a:off x="-1535724" y="2899165"/>
            <a:ext cx="6347048" cy="857250"/>
          </a:xfrm>
          <a:prstGeom prst="rect">
            <a:avLst/>
          </a:prstGeom>
        </p:spPr>
        <p:txBody>
          <a:bodyPr/>
          <a:lstStyle>
            <a:lvl1pPr algn="ctr" defTabSz="1033455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8080"/>
                </a:solidFill>
                <a:latin typeface="Montserrat" panose="00000500000000000000" pitchFamily="2" charset="-52"/>
              </a:rPr>
              <a:t>Жанры эпоса:</a:t>
            </a:r>
          </a:p>
        </p:txBody>
      </p:sp>
      <p:graphicFrame>
        <p:nvGraphicFramePr>
          <p:cNvPr id="16" name="Объект 8">
            <a:extLst>
              <a:ext uri="{FF2B5EF4-FFF2-40B4-BE49-F238E27FC236}">
                <a16:creationId xmlns:a16="http://schemas.microsoft.com/office/drawing/2014/main" id="{F781B566-C8D4-4DE3-84FB-242144129F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8695956"/>
              </p:ext>
            </p:extLst>
          </p:nvPr>
        </p:nvGraphicFramePr>
        <p:xfrm>
          <a:off x="1102660" y="2992182"/>
          <a:ext cx="7421936" cy="2527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2CF67504-63EC-44A1-BAD9-9F9FD206EF65}"/>
              </a:ext>
            </a:extLst>
          </p:cNvPr>
          <p:cNvSpPr txBox="1">
            <a:spLocks/>
          </p:cNvSpPr>
          <p:nvPr/>
        </p:nvSpPr>
        <p:spPr>
          <a:xfrm>
            <a:off x="0" y="371681"/>
            <a:ext cx="1852299" cy="488490"/>
          </a:xfrm>
          <a:prstGeom prst="rect">
            <a:avLst/>
          </a:prstGeom>
        </p:spPr>
        <p:txBody>
          <a:bodyPr/>
          <a:lstStyle>
            <a:lvl1pPr algn="ctr" defTabSz="1033455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8080"/>
                </a:solidFill>
                <a:latin typeface="Montserrat" panose="00000500000000000000" pitchFamily="2" charset="-52"/>
              </a:rPr>
              <a:t>Черты:</a:t>
            </a:r>
            <a:endParaRPr lang="ru-RU" b="1" dirty="0">
              <a:solidFill>
                <a:srgbClr val="008080"/>
              </a:solidFill>
              <a:latin typeface="Montserrat" panose="00000500000000000000" pitchFamily="2" charset="-52"/>
            </a:endParaRPr>
          </a:p>
        </p:txBody>
      </p:sp>
      <p:graphicFrame>
        <p:nvGraphicFramePr>
          <p:cNvPr id="19" name="Объект 4">
            <a:extLst>
              <a:ext uri="{FF2B5EF4-FFF2-40B4-BE49-F238E27FC236}">
                <a16:creationId xmlns:a16="http://schemas.microsoft.com/office/drawing/2014/main" id="{B4C4B15E-2395-4325-8CAE-761E9688C0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1630935"/>
              </p:ext>
            </p:extLst>
          </p:nvPr>
        </p:nvGraphicFramePr>
        <p:xfrm>
          <a:off x="560899" y="1026353"/>
          <a:ext cx="5645201" cy="1689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0" name="Объект 8">
            <a:extLst>
              <a:ext uri="{FF2B5EF4-FFF2-40B4-BE49-F238E27FC236}">
                <a16:creationId xmlns:a16="http://schemas.microsoft.com/office/drawing/2014/main" id="{8301AD6E-6361-48CA-8188-C934C7DC8C9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62963" y="5585521"/>
          <a:ext cx="6302062" cy="1828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7EA39C6-6D18-4B93-A1F9-A4AB3D2A1F45}"/>
              </a:ext>
            </a:extLst>
          </p:cNvPr>
          <p:cNvSpPr/>
          <p:nvPr/>
        </p:nvSpPr>
        <p:spPr>
          <a:xfrm>
            <a:off x="515365" y="5151653"/>
            <a:ext cx="26992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8080"/>
                </a:solidFill>
                <a:latin typeface="Montserrat" panose="00000500000000000000" pitchFamily="2" charset="-52"/>
              </a:rPr>
              <a:t>Притча</a:t>
            </a:r>
            <a:endParaRPr lang="ru-RU" sz="4800" b="1" dirty="0">
              <a:solidFill>
                <a:srgbClr val="008080"/>
              </a:solidFill>
              <a:latin typeface="Montserrat" panose="00000500000000000000" pitchFamily="2" charset="-52"/>
            </a:endParaRPr>
          </a:p>
        </p:txBody>
      </p:sp>
      <p:graphicFrame>
        <p:nvGraphicFramePr>
          <p:cNvPr id="22" name="Объект 6">
            <a:extLst>
              <a:ext uri="{FF2B5EF4-FFF2-40B4-BE49-F238E27FC236}">
                <a16:creationId xmlns:a16="http://schemas.microsoft.com/office/drawing/2014/main" id="{2FDFE2F8-15C0-41E0-BF5D-E47C2C7B786B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10081" y="7880649"/>
          <a:ext cx="6254944" cy="1545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DCAE0F0C-CDC9-426F-A6D3-1928703FB3AF}"/>
              </a:ext>
            </a:extLst>
          </p:cNvPr>
          <p:cNvSpPr/>
          <p:nvPr/>
        </p:nvSpPr>
        <p:spPr>
          <a:xfrm>
            <a:off x="5182206" y="7414320"/>
            <a:ext cx="22271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</a:rPr>
              <a:t>Рассказ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67054C1-AB85-4D4C-8B54-3BA50AA8E336}"/>
              </a:ext>
            </a:extLst>
          </p:cNvPr>
          <p:cNvSpPr txBox="1"/>
          <p:nvPr/>
        </p:nvSpPr>
        <p:spPr>
          <a:xfrm>
            <a:off x="5692530" y="208021"/>
            <a:ext cx="828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9999"/>
                </a:solidFill>
                <a:latin typeface="Montserrat" panose="00000500000000000000" pitchFamily="2" charset="-52"/>
              </a:rPr>
              <a:t>3.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B2AD6D-A003-4F7C-BA5E-A0F03B544B5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55" y="3530389"/>
            <a:ext cx="2374090" cy="148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273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Объект 7">
            <a:extLst>
              <a:ext uri="{FF2B5EF4-FFF2-40B4-BE49-F238E27FC236}">
                <a16:creationId xmlns:a16="http://schemas.microsoft.com/office/drawing/2014/main" id="{B7824E89-D908-4D54-9E25-8E02610784F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62964" y="938770"/>
          <a:ext cx="6302062" cy="14421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3D92550-0C02-4ED7-B955-F4228A03F0A3}"/>
              </a:ext>
            </a:extLst>
          </p:cNvPr>
          <p:cNvSpPr/>
          <p:nvPr/>
        </p:nvSpPr>
        <p:spPr>
          <a:xfrm>
            <a:off x="484607" y="305495"/>
            <a:ext cx="23926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8080"/>
                </a:solidFill>
                <a:latin typeface="Montserrat" panose="00000500000000000000" pitchFamily="2" charset="-52"/>
              </a:rPr>
              <a:t>Новелла</a:t>
            </a:r>
            <a:endParaRPr lang="ru-RU" sz="3200" b="1" dirty="0">
              <a:solidFill>
                <a:srgbClr val="008080"/>
              </a:solidFill>
            </a:endParaRPr>
          </a:p>
        </p:txBody>
      </p:sp>
      <p:graphicFrame>
        <p:nvGraphicFramePr>
          <p:cNvPr id="18" name="Объект 7">
            <a:extLst>
              <a:ext uri="{FF2B5EF4-FFF2-40B4-BE49-F238E27FC236}">
                <a16:creationId xmlns:a16="http://schemas.microsoft.com/office/drawing/2014/main" id="{39C49A64-C798-4DAD-861D-2248E4E95B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6464169"/>
              </p:ext>
            </p:extLst>
          </p:nvPr>
        </p:nvGraphicFramePr>
        <p:xfrm>
          <a:off x="277969" y="2788290"/>
          <a:ext cx="6302062" cy="1799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20060C4-8AA7-4831-AA83-0585FE29AA89}"/>
              </a:ext>
            </a:extLst>
          </p:cNvPr>
          <p:cNvSpPr/>
          <p:nvPr/>
        </p:nvSpPr>
        <p:spPr>
          <a:xfrm>
            <a:off x="4548653" y="2418958"/>
            <a:ext cx="17699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rgbClr val="002060"/>
                </a:solidFill>
                <a:latin typeface="Montserrat" panose="00000500000000000000" pitchFamily="2" charset="-52"/>
              </a:rPr>
              <a:t>Очерк</a:t>
            </a:r>
            <a:endParaRPr lang="ru-RU" sz="2000" b="1" dirty="0">
              <a:solidFill>
                <a:srgbClr val="002060"/>
              </a:solidFill>
            </a:endParaRPr>
          </a:p>
        </p:txBody>
      </p:sp>
      <p:graphicFrame>
        <p:nvGraphicFramePr>
          <p:cNvPr id="25" name="Объект 8">
            <a:extLst>
              <a:ext uri="{FF2B5EF4-FFF2-40B4-BE49-F238E27FC236}">
                <a16:creationId xmlns:a16="http://schemas.microsoft.com/office/drawing/2014/main" id="{FD2C1F53-8E3F-4346-A4F9-578E32F0B7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2824226"/>
              </p:ext>
            </p:extLst>
          </p:nvPr>
        </p:nvGraphicFramePr>
        <p:xfrm>
          <a:off x="391349" y="5113259"/>
          <a:ext cx="6245292" cy="1642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66C85AF-90DD-4C09-B7F4-422399872E85}"/>
              </a:ext>
            </a:extLst>
          </p:cNvPr>
          <p:cNvSpPr/>
          <p:nvPr/>
        </p:nvSpPr>
        <p:spPr>
          <a:xfrm>
            <a:off x="597910" y="4674575"/>
            <a:ext cx="12153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8080"/>
                </a:solidFill>
                <a:latin typeface="Montserrat" panose="00000500000000000000" pitchFamily="2" charset="-52"/>
              </a:rPr>
              <a:t>Повесть</a:t>
            </a:r>
            <a:endParaRPr lang="ru-RU" sz="2000" b="1" dirty="0">
              <a:solidFill>
                <a:srgbClr val="008080"/>
              </a:solidFill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66A87F6A-38C8-4C0A-847B-FB7019D11F4E}"/>
              </a:ext>
            </a:extLst>
          </p:cNvPr>
          <p:cNvSpPr/>
          <p:nvPr/>
        </p:nvSpPr>
        <p:spPr>
          <a:xfrm>
            <a:off x="5317906" y="6755379"/>
            <a:ext cx="18255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Montserrat" panose="00000500000000000000" pitchFamily="2" charset="-52"/>
              </a:rPr>
              <a:t>Роман</a:t>
            </a:r>
            <a:endParaRPr lang="ru-RU" sz="2000" b="1" dirty="0">
              <a:solidFill>
                <a:srgbClr val="002060"/>
              </a:solidFill>
            </a:endParaRPr>
          </a:p>
        </p:txBody>
      </p:sp>
      <p:graphicFrame>
        <p:nvGraphicFramePr>
          <p:cNvPr id="29" name="Объект 6">
            <a:extLst>
              <a:ext uri="{FF2B5EF4-FFF2-40B4-BE49-F238E27FC236}">
                <a16:creationId xmlns:a16="http://schemas.microsoft.com/office/drawing/2014/main" id="{F6BCEA3D-BCBA-47BB-805B-A230390B02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6787121"/>
              </p:ext>
            </p:extLst>
          </p:nvPr>
        </p:nvGraphicFramePr>
        <p:xfrm>
          <a:off x="290016" y="7162712"/>
          <a:ext cx="6290015" cy="1407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1CAA5F96-B668-4AE3-BC61-1264C68C02C3}"/>
              </a:ext>
            </a:extLst>
          </p:cNvPr>
          <p:cNvSpPr txBox="1"/>
          <p:nvPr/>
        </p:nvSpPr>
        <p:spPr>
          <a:xfrm>
            <a:off x="5745669" y="182385"/>
            <a:ext cx="828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9999"/>
                </a:solidFill>
                <a:latin typeface="Montserrat" panose="00000500000000000000" pitchFamily="2" charset="-52"/>
              </a:rPr>
              <a:t>4.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8BC4DD9-2291-4EB9-8049-0433406ED8B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054" y="8397499"/>
            <a:ext cx="1641679" cy="104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643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950109"/>
              </p:ext>
            </p:extLst>
          </p:nvPr>
        </p:nvGraphicFramePr>
        <p:xfrm>
          <a:off x="450829" y="1016486"/>
          <a:ext cx="5317395" cy="19216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204245" y="464663"/>
            <a:ext cx="7360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</a:rPr>
              <a:t>Ода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940344" y="3275576"/>
            <a:ext cx="2248308" cy="493406"/>
          </a:xfrm>
          <a:prstGeom prst="rect">
            <a:avLst/>
          </a:prstGeom>
        </p:spPr>
        <p:txBody>
          <a:bodyPr/>
          <a:lstStyle>
            <a:lvl1pPr algn="ctr" defTabSz="1033455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</a:rPr>
              <a:t>Элегия</a:t>
            </a:r>
            <a:endParaRPr lang="ru-RU" b="1" dirty="0">
              <a:solidFill>
                <a:srgbClr val="002060"/>
              </a:solidFill>
              <a:latin typeface="Montserrat" panose="00000500000000000000" pitchFamily="2" charset="-52"/>
            </a:endParaRPr>
          </a:p>
        </p:txBody>
      </p:sp>
      <p:graphicFrame>
        <p:nvGraphicFramePr>
          <p:cNvPr id="7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8363801"/>
              </p:ext>
            </p:extLst>
          </p:nvPr>
        </p:nvGraphicFramePr>
        <p:xfrm>
          <a:off x="700863" y="3802593"/>
          <a:ext cx="5456274" cy="2358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Объект 4">
            <a:extLst>
              <a:ext uri="{FF2B5EF4-FFF2-40B4-BE49-F238E27FC236}">
                <a16:creationId xmlns:a16="http://schemas.microsoft.com/office/drawing/2014/main" id="{C1257E7F-E204-4AFA-8BD0-27416DD074F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204245" y="6473339"/>
          <a:ext cx="5456274" cy="27244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87E3FD5F-F637-4CB6-96DC-A2FA7286BFEB}"/>
              </a:ext>
            </a:extLst>
          </p:cNvPr>
          <p:cNvSpPr txBox="1">
            <a:spLocks/>
          </p:cNvSpPr>
          <p:nvPr/>
        </p:nvSpPr>
        <p:spPr>
          <a:xfrm>
            <a:off x="4605877" y="6276743"/>
            <a:ext cx="1328700" cy="39319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</a:rPr>
              <a:t>Сонет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FC5860C-B665-41CB-A6CE-825ABCB5CB3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75934">
            <a:off x="210404" y="3476003"/>
            <a:ext cx="911374" cy="91137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D306B92-E7F9-4004-9DF1-031973AA664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185" y="1634301"/>
            <a:ext cx="1094815" cy="128565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3A34428-6A01-42FF-80D3-5E1A1D8C52E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38" y="8258904"/>
            <a:ext cx="1261219" cy="126121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915E624-8698-4857-8AFE-535AB41E0F05}"/>
              </a:ext>
            </a:extLst>
          </p:cNvPr>
          <p:cNvSpPr txBox="1"/>
          <p:nvPr/>
        </p:nvSpPr>
        <p:spPr>
          <a:xfrm>
            <a:off x="5745669" y="182385"/>
            <a:ext cx="828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9999"/>
                </a:solidFill>
                <a:latin typeface="Montserrat" panose="00000500000000000000" pitchFamily="2" charset="-52"/>
              </a:rPr>
              <a:t>5.</a:t>
            </a:r>
          </a:p>
        </p:txBody>
      </p:sp>
    </p:spTree>
    <p:extLst>
      <p:ext uri="{BB962C8B-B14F-4D97-AF65-F5344CB8AC3E}">
        <p14:creationId xmlns:p14="http://schemas.microsoft.com/office/powerpoint/2010/main" val="2753312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277725" y="362855"/>
            <a:ext cx="2302550" cy="395314"/>
          </a:xfrm>
          <a:prstGeom prst="rect">
            <a:avLst/>
          </a:prstGeom>
        </p:spPr>
        <p:txBody>
          <a:bodyPr/>
          <a:lstStyle>
            <a:lvl1pPr algn="ctr" defTabSz="1033455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latin typeface="Montserrat" panose="00000500000000000000" pitchFamily="2" charset="-52"/>
              </a:rPr>
              <a:t>Песня</a:t>
            </a:r>
          </a:p>
        </p:txBody>
      </p:sp>
      <p:graphicFrame>
        <p:nvGraphicFramePr>
          <p:cNvPr id="4" name="Объект 4"/>
          <p:cNvGraphicFramePr>
            <a:graphicFrameLocks/>
          </p:cNvGraphicFramePr>
          <p:nvPr>
            <p:extLst/>
          </p:nvPr>
        </p:nvGraphicFramePr>
        <p:xfrm>
          <a:off x="548680" y="930786"/>
          <a:ext cx="5986591" cy="1651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400100" y="2754453"/>
            <a:ext cx="6347048" cy="857250"/>
          </a:xfrm>
          <a:prstGeom prst="rect">
            <a:avLst/>
          </a:prstGeom>
        </p:spPr>
        <p:txBody>
          <a:bodyPr/>
          <a:lstStyle>
            <a:lvl1pPr algn="ctr" defTabSz="1033455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latin typeface="Montserrat" panose="00000500000000000000" pitchFamily="2" charset="-52"/>
              </a:rPr>
              <a:t>Послание</a:t>
            </a:r>
          </a:p>
        </p:txBody>
      </p:sp>
      <p:graphicFrame>
        <p:nvGraphicFramePr>
          <p:cNvPr id="7" name="Объект 4"/>
          <p:cNvGraphicFramePr>
            <a:graphicFrameLocks/>
          </p:cNvGraphicFramePr>
          <p:nvPr>
            <p:extLst/>
          </p:nvPr>
        </p:nvGraphicFramePr>
        <p:xfrm>
          <a:off x="472316" y="3183078"/>
          <a:ext cx="6202615" cy="19496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F36F07AE-A491-4617-A14E-6CDB51AEE5DF}"/>
              </a:ext>
            </a:extLst>
          </p:cNvPr>
          <p:cNvSpPr txBox="1">
            <a:spLocks/>
          </p:cNvSpPr>
          <p:nvPr/>
        </p:nvSpPr>
        <p:spPr>
          <a:xfrm>
            <a:off x="0" y="5230595"/>
            <a:ext cx="3968715" cy="648501"/>
          </a:xfrm>
          <a:prstGeom prst="rect">
            <a:avLst/>
          </a:prstGeom>
        </p:spPr>
        <p:txBody>
          <a:bodyPr/>
          <a:lstStyle>
            <a:lvl1pPr algn="ctr" defTabSz="1033455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>
                <a:latin typeface="Montserrat" panose="00000500000000000000" pitchFamily="2" charset="-52"/>
              </a:rPr>
              <a:t>Эпиграмма</a:t>
            </a:r>
            <a:endParaRPr lang="ru-RU" sz="2000" b="1" dirty="0">
              <a:latin typeface="Montserrat" panose="00000500000000000000" pitchFamily="2" charset="-52"/>
            </a:endParaRPr>
          </a:p>
        </p:txBody>
      </p:sp>
      <p:graphicFrame>
        <p:nvGraphicFramePr>
          <p:cNvPr id="10" name="Объект 4">
            <a:extLst>
              <a:ext uri="{FF2B5EF4-FFF2-40B4-BE49-F238E27FC236}">
                <a16:creationId xmlns:a16="http://schemas.microsoft.com/office/drawing/2014/main" id="{D9A11B1D-90CD-4929-ACA7-7623D038E08A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00101" y="5859397"/>
          <a:ext cx="3028900" cy="3223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C2794143-83E7-4178-B7F9-C0BAE89B66BA}"/>
              </a:ext>
            </a:extLst>
          </p:cNvPr>
          <p:cNvSpPr txBox="1">
            <a:spLocks/>
          </p:cNvSpPr>
          <p:nvPr/>
        </p:nvSpPr>
        <p:spPr>
          <a:xfrm>
            <a:off x="3154680" y="5250294"/>
            <a:ext cx="3380591" cy="72671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033455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>
                <a:latin typeface="Montserrat" panose="00000500000000000000" pitchFamily="2" charset="-52"/>
              </a:rPr>
              <a:t>Лирическое стихотворение</a:t>
            </a:r>
          </a:p>
        </p:txBody>
      </p:sp>
      <p:graphicFrame>
        <p:nvGraphicFramePr>
          <p:cNvPr id="12" name="Объект 5">
            <a:extLst>
              <a:ext uri="{FF2B5EF4-FFF2-40B4-BE49-F238E27FC236}">
                <a16:creationId xmlns:a16="http://schemas.microsoft.com/office/drawing/2014/main" id="{517970C7-6500-4FEC-A4A6-CAA79D4BF52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573624" y="6016405"/>
          <a:ext cx="3101308" cy="3223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4DF91D0D-DA52-48FB-AA61-2FB37AFB7BC0}"/>
              </a:ext>
            </a:extLst>
          </p:cNvPr>
          <p:cNvSpPr txBox="1"/>
          <p:nvPr/>
        </p:nvSpPr>
        <p:spPr>
          <a:xfrm>
            <a:off x="5707115" y="193254"/>
            <a:ext cx="828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9999"/>
                </a:solidFill>
                <a:latin typeface="Montserrat" panose="00000500000000000000" pitchFamily="2" charset="-52"/>
              </a:rPr>
              <a:t>6.</a:t>
            </a:r>
          </a:p>
        </p:txBody>
      </p:sp>
    </p:spTree>
    <p:extLst>
      <p:ext uri="{BB962C8B-B14F-4D97-AF65-F5344CB8AC3E}">
        <p14:creationId xmlns:p14="http://schemas.microsoft.com/office/powerpoint/2010/main" val="4206248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4">
            <a:extLst>
              <a:ext uri="{FF2B5EF4-FFF2-40B4-BE49-F238E27FC236}">
                <a16:creationId xmlns:a16="http://schemas.microsoft.com/office/drawing/2014/main" id="{DDA437CA-3878-4765-BA21-13FC637F6715}"/>
              </a:ext>
            </a:extLst>
          </p:cNvPr>
          <p:cNvSpPr/>
          <p:nvPr/>
        </p:nvSpPr>
        <p:spPr>
          <a:xfrm>
            <a:off x="449809" y="7515593"/>
            <a:ext cx="6236829" cy="1850066"/>
          </a:xfrm>
          <a:prstGeom prst="roundRect">
            <a:avLst/>
          </a:prstGeom>
          <a:solidFill>
            <a:srgbClr val="E5F7E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2">
            <a:extLst>
              <a:ext uri="{FF2B5EF4-FFF2-40B4-BE49-F238E27FC236}">
                <a16:creationId xmlns:a16="http://schemas.microsoft.com/office/drawing/2014/main" id="{DAB9E7D3-82D5-47E6-A7C2-02C7F08FF50E}"/>
              </a:ext>
            </a:extLst>
          </p:cNvPr>
          <p:cNvSpPr/>
          <p:nvPr/>
        </p:nvSpPr>
        <p:spPr>
          <a:xfrm>
            <a:off x="362963" y="5563158"/>
            <a:ext cx="6410523" cy="1850065"/>
          </a:xfrm>
          <a:prstGeom prst="roundRect">
            <a:avLst/>
          </a:prstGeom>
          <a:solidFill>
            <a:srgbClr val="B7F1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2372" y="3537003"/>
            <a:ext cx="6210690" cy="1913495"/>
          </a:xfrm>
          <a:prstGeom prst="roundRect">
            <a:avLst/>
          </a:prstGeom>
          <a:solidFill>
            <a:srgbClr val="D1FBF7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 txBox="1">
            <a:spLocks/>
          </p:cNvSpPr>
          <p:nvPr/>
        </p:nvSpPr>
        <p:spPr>
          <a:xfrm>
            <a:off x="462372" y="267494"/>
            <a:ext cx="6347048" cy="857250"/>
          </a:xfrm>
          <a:prstGeom prst="rect">
            <a:avLst/>
          </a:prstGeom>
        </p:spPr>
        <p:txBody>
          <a:bodyPr/>
          <a:lstStyle>
            <a:lvl1pPr algn="ctr" defTabSz="1033455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8080"/>
                </a:solidFill>
                <a:latin typeface="Montserrat" panose="00000500000000000000" pitchFamily="2" charset="-52"/>
              </a:rPr>
              <a:t>Жанры драмы</a:t>
            </a:r>
          </a:p>
        </p:txBody>
      </p:sp>
      <p:graphicFrame>
        <p:nvGraphicFramePr>
          <p:cNvPr id="3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1276882"/>
              </p:ext>
            </p:extLst>
          </p:nvPr>
        </p:nvGraphicFramePr>
        <p:xfrm>
          <a:off x="-230439" y="1042009"/>
          <a:ext cx="4702264" cy="2187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3846894" y="2986961"/>
            <a:ext cx="2637426" cy="493711"/>
          </a:xfrm>
          <a:prstGeom prst="rect">
            <a:avLst/>
          </a:prstGeom>
        </p:spPr>
        <p:txBody>
          <a:bodyPr/>
          <a:lstStyle>
            <a:lvl1pPr algn="ctr" defTabSz="1033455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8080"/>
                </a:solidFill>
                <a:latin typeface="Montserrat" panose="00000500000000000000" pitchFamily="2" charset="-52"/>
              </a:rPr>
              <a:t>Комедия</a:t>
            </a:r>
            <a:endParaRPr lang="ru-RU" b="1" dirty="0">
              <a:solidFill>
                <a:srgbClr val="008080"/>
              </a:solidFill>
              <a:latin typeface="Montserrat" panose="00000500000000000000" pitchFamily="2" charset="-52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584678" y="3537002"/>
            <a:ext cx="5899642" cy="1913495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87546" indent="-387546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839682" indent="-322955" algn="l" defTabSz="103345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291819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808546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325273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842001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358728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875456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392183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400" b="1" dirty="0">
              <a:solidFill>
                <a:srgbClr val="FFC000"/>
              </a:solidFill>
              <a:latin typeface="Montserrat" panose="00000500000000000000" pitchFamily="2" charset="-52"/>
            </a:endParaRPr>
          </a:p>
          <a:p>
            <a:pPr marL="0" indent="0">
              <a:buNone/>
            </a:pPr>
            <a:endParaRPr lang="ru-RU" sz="1400" b="1" dirty="0">
              <a:solidFill>
                <a:srgbClr val="FFC000"/>
              </a:solidFill>
              <a:latin typeface="Montserrat" panose="00000500000000000000" pitchFamily="2" charset="-52"/>
            </a:endParaRPr>
          </a:p>
          <a:p>
            <a:pPr marL="0" indent="0">
              <a:buNone/>
            </a:pPr>
            <a:endParaRPr lang="ru-RU" sz="1400" b="1" dirty="0">
              <a:solidFill>
                <a:srgbClr val="FFC000"/>
              </a:solidFill>
              <a:latin typeface="Montserrat" panose="00000500000000000000" pitchFamily="2" charset="-52"/>
            </a:endParaRPr>
          </a:p>
          <a:p>
            <a:pPr marL="0" indent="0">
              <a:buNone/>
            </a:pPr>
            <a:endParaRPr lang="ru-RU" sz="1400" b="1" dirty="0">
              <a:solidFill>
                <a:srgbClr val="FFC000"/>
              </a:solidFill>
              <a:latin typeface="Montserrat" panose="00000500000000000000" pitchFamily="2" charset="-52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ru-RU" sz="1400" b="1" dirty="0">
              <a:solidFill>
                <a:srgbClr val="FFC000"/>
              </a:solidFill>
              <a:latin typeface="Montserrat" panose="00000500000000000000" pitchFamily="2" charset="-52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ru-RU" sz="1400" b="1" dirty="0">
              <a:solidFill>
                <a:srgbClr val="008080"/>
              </a:solidFill>
              <a:latin typeface="Montserrat" panose="00000500000000000000" pitchFamily="2" charset="-52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b="1" dirty="0">
                <a:solidFill>
                  <a:srgbClr val="008080"/>
                </a:solidFill>
                <a:latin typeface="Montserrat" panose="00000500000000000000" pitchFamily="2" charset="-52"/>
              </a:rPr>
              <a:t>Пример</a:t>
            </a:r>
            <a:r>
              <a:rPr lang="ru-RU" sz="1400" b="1" dirty="0">
                <a:solidFill>
                  <a:srgbClr val="5F5F5F"/>
                </a:solidFill>
                <a:latin typeface="Montserrat" panose="00000500000000000000" pitchFamily="2" charset="-52"/>
              </a:rPr>
              <a:t>: Д.И. Фонвизин «Недоросль». </a:t>
            </a:r>
          </a:p>
          <a:p>
            <a:pPr>
              <a:buFont typeface="Courier New" panose="02070309020205020404" pitchFamily="49" charset="0"/>
              <a:buChar char="o"/>
            </a:pPr>
            <a:endParaRPr lang="ru-RU" sz="1400" b="1" dirty="0">
              <a:solidFill>
                <a:srgbClr val="002060"/>
              </a:solidFill>
              <a:latin typeface="Montserrat" panose="00000500000000000000" pitchFamily="2" charset="-52"/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7173B90A-D000-45BD-81A1-AE769590E3F7}"/>
              </a:ext>
            </a:extLst>
          </p:cNvPr>
          <p:cNvSpPr txBox="1">
            <a:spLocks/>
          </p:cNvSpPr>
          <p:nvPr/>
        </p:nvSpPr>
        <p:spPr>
          <a:xfrm>
            <a:off x="405225" y="5866024"/>
            <a:ext cx="6149772" cy="1547199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87546" indent="-387546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839682" indent="-322955" algn="l" defTabSz="103345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291819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808546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325273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842001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358728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875456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392183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Courier New" panose="02070309020205020404" pitchFamily="49" charset="0"/>
              <a:buChar char="o"/>
            </a:pPr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Основная задача –….</a:t>
            </a:r>
          </a:p>
          <a:p>
            <a:pPr>
              <a:buFont typeface="Courier New" panose="02070309020205020404" pitchFamily="49" charset="0"/>
              <a:buChar char="o"/>
            </a:pPr>
            <a:endParaRPr lang="ru-RU" sz="1400" b="1" dirty="0">
              <a:solidFill>
                <a:srgbClr val="002060"/>
              </a:solidFill>
              <a:latin typeface="Montserrat" panose="00000500000000000000" pitchFamily="2" charset="-52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ru-RU" sz="1400" b="1" dirty="0">
              <a:solidFill>
                <a:srgbClr val="002060"/>
              </a:solidFill>
              <a:latin typeface="Montserrat" panose="00000500000000000000" pitchFamily="2" charset="-52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Комедия может быть…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8137E592-7A6A-413E-BFFD-ED5DCDF672E0}"/>
              </a:ext>
            </a:extLst>
          </p:cNvPr>
          <p:cNvSpPr txBox="1">
            <a:spLocks/>
          </p:cNvSpPr>
          <p:nvPr/>
        </p:nvSpPr>
        <p:spPr>
          <a:xfrm>
            <a:off x="600849" y="7566984"/>
            <a:ext cx="6134586" cy="1747285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>
            <a:lvl1pPr marL="387546" indent="-387546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839682" indent="-322955" algn="l" defTabSz="103345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291819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808546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325273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842001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358728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875456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392183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Courier New" panose="02070309020205020404" pitchFamily="49" charset="0"/>
              <a:buChar char="o"/>
            </a:pPr>
            <a:r>
              <a:rPr lang="ru-RU" sz="1400" b="1" dirty="0">
                <a:solidFill>
                  <a:srgbClr val="008080"/>
                </a:solidFill>
                <a:latin typeface="Montserrat" panose="00000500000000000000" pitchFamily="2" charset="-52"/>
              </a:rPr>
              <a:t>Комедия положений </a:t>
            </a:r>
            <a:r>
              <a:rPr lang="ru-RU" sz="1400" b="1" dirty="0">
                <a:solidFill>
                  <a:srgbClr val="5F5F5F"/>
                </a:solidFill>
                <a:latin typeface="Montserrat" panose="00000500000000000000" pitchFamily="2" charset="-52"/>
              </a:rPr>
              <a:t>–</a:t>
            </a:r>
          </a:p>
          <a:p>
            <a:pPr>
              <a:buFont typeface="Courier New" panose="02070309020205020404" pitchFamily="49" charset="0"/>
              <a:buChar char="o"/>
            </a:pPr>
            <a:endParaRPr lang="ru-RU" sz="1400" b="1" dirty="0">
              <a:solidFill>
                <a:srgbClr val="5F5F5F"/>
              </a:solidFill>
              <a:latin typeface="Montserrat" panose="00000500000000000000" pitchFamily="2" charset="-52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ru-RU" sz="1400" b="1" dirty="0">
              <a:solidFill>
                <a:srgbClr val="5F5F5F"/>
              </a:solidFill>
              <a:latin typeface="Montserrat" panose="00000500000000000000" pitchFamily="2" charset="-52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b="1" dirty="0">
                <a:solidFill>
                  <a:srgbClr val="008080"/>
                </a:solidFill>
                <a:latin typeface="Montserrat" panose="00000500000000000000" pitchFamily="2" charset="-52"/>
              </a:rPr>
              <a:t>Комедия характеров </a:t>
            </a:r>
            <a:r>
              <a:rPr lang="ru-RU" sz="1400" b="1" dirty="0">
                <a:solidFill>
                  <a:srgbClr val="5F5F5F"/>
                </a:solidFill>
                <a:latin typeface="Montserrat" panose="00000500000000000000" pitchFamily="2" charset="-52"/>
              </a:rPr>
              <a:t>–</a:t>
            </a:r>
          </a:p>
          <a:p>
            <a:pPr>
              <a:buFont typeface="Courier New" panose="02070309020205020404" pitchFamily="49" charset="0"/>
              <a:buChar char="o"/>
            </a:pPr>
            <a:endParaRPr lang="ru-RU" sz="1400" b="1" dirty="0">
              <a:solidFill>
                <a:srgbClr val="5F5F5F"/>
              </a:solidFill>
              <a:latin typeface="Montserrat" panose="00000500000000000000" pitchFamily="2" charset="-52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ru-RU" sz="1400" b="1" dirty="0">
              <a:solidFill>
                <a:srgbClr val="5F5F5F"/>
              </a:solidFill>
              <a:latin typeface="Montserrat" panose="00000500000000000000" pitchFamily="2" charset="-52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b="1" dirty="0">
                <a:solidFill>
                  <a:srgbClr val="008080"/>
                </a:solidFill>
                <a:latin typeface="Montserrat" panose="00000500000000000000" pitchFamily="2" charset="-52"/>
              </a:rPr>
              <a:t>Комедия-буффонада</a:t>
            </a:r>
            <a:r>
              <a:rPr lang="ru-RU" sz="1400" b="1" dirty="0">
                <a:solidFill>
                  <a:srgbClr val="FFC000"/>
                </a:solidFill>
                <a:latin typeface="Montserrat" panose="00000500000000000000" pitchFamily="2" charset="-52"/>
              </a:rPr>
              <a:t> </a:t>
            </a:r>
            <a:r>
              <a:rPr lang="ru-RU" sz="1400" b="1" dirty="0">
                <a:solidFill>
                  <a:srgbClr val="5F5F5F"/>
                </a:solidFill>
                <a:latin typeface="Montserrat" panose="00000500000000000000" pitchFamily="2" charset="-52"/>
              </a:rPr>
              <a:t>–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F3F9121-516D-43E6-913F-A605876AAE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475" y="1018378"/>
            <a:ext cx="1369467" cy="207495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DD7F0D7-EFD5-4149-8BF2-B4B6980AC605}"/>
              </a:ext>
            </a:extLst>
          </p:cNvPr>
          <p:cNvSpPr txBox="1"/>
          <p:nvPr/>
        </p:nvSpPr>
        <p:spPr>
          <a:xfrm>
            <a:off x="5745669" y="182385"/>
            <a:ext cx="828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9999"/>
                </a:solidFill>
                <a:latin typeface="Montserrat" panose="00000500000000000000" pitchFamily="2" charset="-52"/>
              </a:rPr>
              <a:t>7.</a:t>
            </a:r>
          </a:p>
        </p:txBody>
      </p:sp>
    </p:spTree>
    <p:extLst>
      <p:ext uri="{BB962C8B-B14F-4D97-AF65-F5344CB8AC3E}">
        <p14:creationId xmlns:p14="http://schemas.microsoft.com/office/powerpoint/2010/main" val="1793213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55476" y="456120"/>
            <a:ext cx="6347048" cy="857250"/>
          </a:xfrm>
          <a:prstGeom prst="rect">
            <a:avLst/>
          </a:prstGeom>
        </p:spPr>
        <p:txBody>
          <a:bodyPr/>
          <a:lstStyle>
            <a:lvl1pPr algn="ctr" defTabSz="1033455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8080"/>
                </a:solidFill>
                <a:latin typeface="Montserrat" panose="00000500000000000000" pitchFamily="2" charset="-52"/>
              </a:rPr>
              <a:t>Трагедия</a:t>
            </a:r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377705" y="1527682"/>
            <a:ext cx="6606480" cy="2160984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87546" indent="-387546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839682" indent="-322955" algn="l" defTabSz="103345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291819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808546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325273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842001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358728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875456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392183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Courier New" panose="02070309020205020404" pitchFamily="49" charset="0"/>
              <a:buChar char="o"/>
            </a:pPr>
            <a:r>
              <a:rPr lang="ru-RU" sz="1400" b="1" dirty="0">
                <a:solidFill>
                  <a:srgbClr val="5F5F5F"/>
                </a:solidFill>
                <a:latin typeface="Montserrat" panose="00000500000000000000" pitchFamily="2" charset="-52"/>
              </a:rPr>
              <a:t>От греческого </a:t>
            </a:r>
            <a:r>
              <a:rPr lang="ru-RU" sz="1400" b="1" dirty="0" err="1">
                <a:solidFill>
                  <a:srgbClr val="5F5F5F"/>
                </a:solidFill>
                <a:latin typeface="Montserrat" panose="00000500000000000000" pitchFamily="2" charset="-52"/>
              </a:rPr>
              <a:t>tragodia</a:t>
            </a:r>
            <a:r>
              <a:rPr lang="ru-RU" sz="1400" b="1" dirty="0">
                <a:solidFill>
                  <a:srgbClr val="5F5F5F"/>
                </a:solidFill>
                <a:latin typeface="Montserrat" panose="00000500000000000000" pitchFamily="2" charset="-52"/>
              </a:rPr>
              <a:t> – козлиная песня. </a:t>
            </a:r>
          </a:p>
          <a:p>
            <a:pPr marL="0" indent="0">
              <a:buNone/>
            </a:pPr>
            <a:endParaRPr lang="ru-RU" sz="1400" b="1" dirty="0">
              <a:solidFill>
                <a:srgbClr val="FFCC66"/>
              </a:solidFill>
              <a:latin typeface="Montserrat" panose="00000500000000000000" pitchFamily="2" charset="-52"/>
            </a:endParaRPr>
          </a:p>
          <a:p>
            <a:pPr marL="0" indent="0">
              <a:buNone/>
            </a:pPr>
            <a:endParaRPr lang="ru-RU" sz="1400" b="1" dirty="0">
              <a:solidFill>
                <a:srgbClr val="FFCC66"/>
              </a:solidFill>
              <a:latin typeface="Montserrat" panose="00000500000000000000" pitchFamily="2" charset="-52"/>
            </a:endParaRPr>
          </a:p>
          <a:p>
            <a:pPr marL="0" indent="0">
              <a:buNone/>
            </a:pPr>
            <a:endParaRPr lang="ru-RU" sz="1400" b="1" dirty="0">
              <a:solidFill>
                <a:srgbClr val="FFCC66"/>
              </a:solidFill>
              <a:latin typeface="Montserrat" panose="00000500000000000000" pitchFamily="2" charset="-52"/>
            </a:endParaRPr>
          </a:p>
          <a:p>
            <a:pPr marL="0" indent="0">
              <a:buNone/>
            </a:pPr>
            <a:endParaRPr lang="ru-RU" sz="1400" b="1" dirty="0">
              <a:solidFill>
                <a:srgbClr val="FFCC66"/>
              </a:solidFill>
              <a:latin typeface="Montserrat" panose="00000500000000000000" pitchFamily="2" charset="-52"/>
            </a:endParaRPr>
          </a:p>
          <a:p>
            <a:pPr marL="0" indent="0">
              <a:buNone/>
            </a:pPr>
            <a:endParaRPr lang="ru-RU" sz="1400" b="1" dirty="0">
              <a:solidFill>
                <a:srgbClr val="FFCC66"/>
              </a:solidFill>
              <a:latin typeface="Montserrat" panose="00000500000000000000" pitchFamily="2" charset="-52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b="1" dirty="0">
                <a:solidFill>
                  <a:srgbClr val="008080"/>
                </a:solidFill>
                <a:latin typeface="Montserrat" panose="00000500000000000000" pitchFamily="2" charset="-52"/>
              </a:rPr>
              <a:t>Пример</a:t>
            </a:r>
            <a:r>
              <a:rPr lang="ru-RU" sz="1400" b="1" dirty="0">
                <a:solidFill>
                  <a:srgbClr val="5F5F5F"/>
                </a:solidFill>
                <a:latin typeface="Montserrat" panose="00000500000000000000" pitchFamily="2" charset="-52"/>
              </a:rPr>
              <a:t>: У. Шекспир «Ромео и Джульетта».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79386" y="1328324"/>
            <a:ext cx="6228128" cy="2160984"/>
          </a:xfrm>
          <a:prstGeom prst="roundRect">
            <a:avLst/>
          </a:prstGeom>
          <a:noFill/>
          <a:ln w="38100"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31567" y="3782177"/>
            <a:ext cx="6347048" cy="857250"/>
          </a:xfrm>
          <a:prstGeom prst="rect">
            <a:avLst/>
          </a:prstGeom>
        </p:spPr>
        <p:txBody>
          <a:bodyPr/>
          <a:lstStyle>
            <a:lvl1pPr algn="ctr" defTabSz="1033455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8080"/>
                </a:solidFill>
                <a:latin typeface="Montserrat" panose="00000500000000000000" pitchFamily="2" charset="-52"/>
              </a:rPr>
              <a:t>Драма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79385" y="4213025"/>
            <a:ext cx="6360050" cy="2160984"/>
          </a:xfrm>
          <a:prstGeom prst="roundRect">
            <a:avLst/>
          </a:prstGeom>
          <a:solidFill>
            <a:srgbClr val="B7F1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554926" y="4299433"/>
            <a:ext cx="6252038" cy="2160984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87546" indent="-387546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839682" indent="-322955" algn="l" defTabSz="103345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291819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808546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325273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842001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358728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875456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392183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Courier New" panose="02070309020205020404" pitchFamily="49" charset="0"/>
              <a:buChar char="o"/>
            </a:pPr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От греческого </a:t>
            </a:r>
            <a:r>
              <a:rPr lang="ru-RU" sz="1400" b="1" dirty="0" err="1">
                <a:solidFill>
                  <a:srgbClr val="002060"/>
                </a:solidFill>
                <a:latin typeface="Montserrat" panose="00000500000000000000" pitchFamily="2" charset="-52"/>
              </a:rPr>
              <a:t>drama</a:t>
            </a:r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 – действие. </a:t>
            </a:r>
          </a:p>
          <a:p>
            <a:pPr marL="0" indent="0">
              <a:buNone/>
            </a:pPr>
            <a:endParaRPr lang="ru-RU" sz="1400" b="1" dirty="0">
              <a:solidFill>
                <a:srgbClr val="002060"/>
              </a:solidFill>
              <a:latin typeface="Montserrat" panose="00000500000000000000" pitchFamily="2" charset="-52"/>
            </a:endParaRPr>
          </a:p>
          <a:p>
            <a:pPr marL="0" indent="0">
              <a:buNone/>
            </a:pPr>
            <a:endParaRPr lang="ru-RU" sz="1400" b="1" dirty="0">
              <a:solidFill>
                <a:srgbClr val="002060"/>
              </a:solidFill>
              <a:latin typeface="Montserrat" panose="00000500000000000000" pitchFamily="2" charset="-52"/>
            </a:endParaRPr>
          </a:p>
          <a:p>
            <a:pPr marL="0" indent="0">
              <a:buNone/>
            </a:pPr>
            <a:endParaRPr lang="ru-RU" sz="1400" b="1" dirty="0">
              <a:solidFill>
                <a:srgbClr val="002060"/>
              </a:solidFill>
              <a:latin typeface="Montserrat" panose="00000500000000000000" pitchFamily="2" charset="-52"/>
            </a:endParaRPr>
          </a:p>
          <a:p>
            <a:pPr marL="0" indent="0">
              <a:buNone/>
            </a:pPr>
            <a:endParaRPr lang="ru-RU" sz="1400" b="1" dirty="0">
              <a:solidFill>
                <a:srgbClr val="002060"/>
              </a:solidFill>
              <a:latin typeface="Montserrat" panose="00000500000000000000" pitchFamily="2" charset="-52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ru-RU" sz="1400" b="1" dirty="0">
              <a:solidFill>
                <a:srgbClr val="002060"/>
              </a:solidFill>
              <a:latin typeface="Montserrat" panose="00000500000000000000" pitchFamily="2" charset="-52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Пример: </a:t>
            </a: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А.Н. Островский «Гроза». </a:t>
            </a:r>
          </a:p>
          <a:p>
            <a:pPr>
              <a:buFont typeface="Courier New" panose="02070309020205020404" pitchFamily="49" charset="0"/>
              <a:buChar char="o"/>
            </a:pPr>
            <a:endParaRPr lang="ru-RU" sz="1400" dirty="0">
              <a:solidFill>
                <a:srgbClr val="002060"/>
              </a:solidFill>
              <a:latin typeface="Montserrat" panose="00000500000000000000" pitchFamily="2" charset="-52"/>
            </a:endParaRPr>
          </a:p>
        </p:txBody>
      </p:sp>
      <p:graphicFrame>
        <p:nvGraphicFramePr>
          <p:cNvPr id="13" name="Объект 4">
            <a:extLst>
              <a:ext uri="{FF2B5EF4-FFF2-40B4-BE49-F238E27FC236}">
                <a16:creationId xmlns:a16="http://schemas.microsoft.com/office/drawing/2014/main" id="{CDBB4B29-75E3-488E-9734-F3CD20B875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7009520"/>
              </p:ext>
            </p:extLst>
          </p:nvPr>
        </p:nvGraphicFramePr>
        <p:xfrm>
          <a:off x="-1223279" y="7071184"/>
          <a:ext cx="9304558" cy="174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Объект 2">
            <a:extLst>
              <a:ext uri="{FF2B5EF4-FFF2-40B4-BE49-F238E27FC236}">
                <a16:creationId xmlns:a16="http://schemas.microsoft.com/office/drawing/2014/main" id="{E01D2F0F-A875-449B-9003-7A0700981B38}"/>
              </a:ext>
            </a:extLst>
          </p:cNvPr>
          <p:cNvSpPr txBox="1">
            <a:spLocks/>
          </p:cNvSpPr>
          <p:nvPr/>
        </p:nvSpPr>
        <p:spPr>
          <a:xfrm>
            <a:off x="908340" y="6454514"/>
            <a:ext cx="5196800" cy="1133239"/>
          </a:xfrm>
          <a:prstGeom prst="rect">
            <a:avLst/>
          </a:prstGeom>
        </p:spPr>
        <p:txBody>
          <a:bodyPr>
            <a:normAutofit/>
          </a:bodyPr>
          <a:lstStyle>
            <a:lvl1pPr marL="387546" indent="-387546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39682" indent="-322955" algn="l" defTabSz="103345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91819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8546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25273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42001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58728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5456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92183" indent="-258364" algn="l" defTabSz="10334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2000" b="1" dirty="0">
                <a:solidFill>
                  <a:srgbClr val="008080"/>
                </a:solidFill>
                <a:latin typeface="Montserrat" panose="00000500000000000000" pitchFamily="2" charset="-52"/>
              </a:rPr>
              <a:t>Лиро-эпические</a:t>
            </a:r>
            <a:r>
              <a:rPr lang="ru-RU" sz="2000" b="1" dirty="0">
                <a:solidFill>
                  <a:srgbClr val="0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-52"/>
              </a:rPr>
              <a:t> </a:t>
            </a:r>
            <a:r>
              <a:rPr lang="ru-RU" sz="2000" b="1" dirty="0">
                <a:solidFill>
                  <a:srgbClr val="008080"/>
                </a:solidFill>
                <a:latin typeface="Montserrat" panose="00000500000000000000" pitchFamily="2" charset="-52"/>
              </a:rPr>
              <a:t>жанры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E4B06ED-1237-44F3-A91C-F0CBBDF63B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688" y="7440063"/>
            <a:ext cx="1375777" cy="137577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43E8207-D375-4F4B-A1CD-6BDC4015618A}"/>
              </a:ext>
            </a:extLst>
          </p:cNvPr>
          <p:cNvSpPr txBox="1"/>
          <p:nvPr/>
        </p:nvSpPr>
        <p:spPr>
          <a:xfrm>
            <a:off x="5745669" y="182385"/>
            <a:ext cx="828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9999"/>
                </a:solidFill>
                <a:latin typeface="Montserrat" panose="00000500000000000000" pitchFamily="2" charset="-52"/>
              </a:rPr>
              <a:t>8.</a:t>
            </a:r>
          </a:p>
        </p:txBody>
      </p:sp>
    </p:spTree>
    <p:extLst>
      <p:ext uri="{BB962C8B-B14F-4D97-AF65-F5344CB8AC3E}">
        <p14:creationId xmlns:p14="http://schemas.microsoft.com/office/powerpoint/2010/main" val="1033677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55476" y="344487"/>
            <a:ext cx="6347048" cy="857250"/>
          </a:xfrm>
          <a:prstGeom prst="rect">
            <a:avLst/>
          </a:prstGeom>
        </p:spPr>
        <p:txBody>
          <a:bodyPr/>
          <a:lstStyle>
            <a:lvl1pPr algn="ctr" defTabSz="1033455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err="1">
                <a:latin typeface="Montserrat" panose="00000500000000000000" pitchFamily="2" charset="-52"/>
              </a:rPr>
              <a:t>Лиро</a:t>
            </a:r>
            <a:r>
              <a:rPr lang="ru-RU" sz="2000" b="1" dirty="0">
                <a:latin typeface="Montserrat" panose="00000500000000000000" pitchFamily="2" charset="-52"/>
              </a:rPr>
              <a:t>-эпос</a:t>
            </a:r>
          </a:p>
        </p:txBody>
      </p:sp>
      <p:graphicFrame>
        <p:nvGraphicFramePr>
          <p:cNvPr id="7" name="Объект 4"/>
          <p:cNvGraphicFramePr>
            <a:graphicFrameLocks/>
          </p:cNvGraphicFramePr>
          <p:nvPr>
            <p:extLst/>
          </p:nvPr>
        </p:nvGraphicFramePr>
        <p:xfrm>
          <a:off x="457200" y="975360"/>
          <a:ext cx="6145324" cy="2636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9E1136C2-9782-464D-86BC-7B22AF5C99EF}"/>
              </a:ext>
            </a:extLst>
          </p:cNvPr>
          <p:cNvSpPr txBox="1">
            <a:spLocks/>
          </p:cNvSpPr>
          <p:nvPr/>
        </p:nvSpPr>
        <p:spPr>
          <a:xfrm>
            <a:off x="-2243692" y="3804757"/>
            <a:ext cx="6347048" cy="438389"/>
          </a:xfrm>
          <a:prstGeom prst="rect">
            <a:avLst/>
          </a:prstGeom>
        </p:spPr>
        <p:txBody>
          <a:bodyPr/>
          <a:lstStyle>
            <a:lvl1pPr algn="ctr" defTabSz="1033455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</a:rPr>
              <a:t>Баллада</a:t>
            </a:r>
          </a:p>
        </p:txBody>
      </p:sp>
      <p:graphicFrame>
        <p:nvGraphicFramePr>
          <p:cNvPr id="11" name="Объект 5">
            <a:extLst>
              <a:ext uri="{FF2B5EF4-FFF2-40B4-BE49-F238E27FC236}">
                <a16:creationId xmlns:a16="http://schemas.microsoft.com/office/drawing/2014/main" id="{CB1ABEB0-FBF1-472E-BFBA-E4541C681B6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600436" y="3804756"/>
          <a:ext cx="5002088" cy="2120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1A2358F3-1687-4993-8277-C7F7D097C672}"/>
              </a:ext>
            </a:extLst>
          </p:cNvPr>
          <p:cNvSpPr txBox="1">
            <a:spLocks/>
          </p:cNvSpPr>
          <p:nvPr/>
        </p:nvSpPr>
        <p:spPr>
          <a:xfrm>
            <a:off x="2796654" y="5621371"/>
            <a:ext cx="6347048" cy="438389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1033455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</a:rPr>
              <a:t>Поэма</a:t>
            </a:r>
          </a:p>
        </p:txBody>
      </p:sp>
      <p:graphicFrame>
        <p:nvGraphicFramePr>
          <p:cNvPr id="14" name="Объект 5">
            <a:extLst>
              <a:ext uri="{FF2B5EF4-FFF2-40B4-BE49-F238E27FC236}">
                <a16:creationId xmlns:a16="http://schemas.microsoft.com/office/drawing/2014/main" id="{43AAC2D1-F4F4-4FCE-8A05-39DEB7B3FDB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99895" y="5940388"/>
          <a:ext cx="5334187" cy="1490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8ED2C0E-D941-440E-A99E-DF0873F50039}"/>
              </a:ext>
            </a:extLst>
          </p:cNvPr>
          <p:cNvSpPr txBox="1">
            <a:spLocks/>
          </p:cNvSpPr>
          <p:nvPr/>
        </p:nvSpPr>
        <p:spPr>
          <a:xfrm>
            <a:off x="-1546412" y="7655281"/>
            <a:ext cx="5883199" cy="345951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algn="ctr" defTabSz="1033455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rgbClr val="002060"/>
                </a:solidFill>
                <a:latin typeface="Montserrat" panose="00000500000000000000" pitchFamily="2" charset="-52"/>
              </a:rPr>
              <a:t>Роман в стихах</a:t>
            </a:r>
          </a:p>
        </p:txBody>
      </p:sp>
      <p:graphicFrame>
        <p:nvGraphicFramePr>
          <p:cNvPr id="17" name="Объект 3">
            <a:extLst>
              <a:ext uri="{FF2B5EF4-FFF2-40B4-BE49-F238E27FC236}">
                <a16:creationId xmlns:a16="http://schemas.microsoft.com/office/drawing/2014/main" id="{0E0AC484-6CAD-47B0-B292-70A7DB92784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728913" y="7983918"/>
          <a:ext cx="5873611" cy="1220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713FCB02-DBF7-47E6-A9BF-226DA585AF38}"/>
              </a:ext>
            </a:extLst>
          </p:cNvPr>
          <p:cNvSpPr txBox="1"/>
          <p:nvPr/>
        </p:nvSpPr>
        <p:spPr>
          <a:xfrm>
            <a:off x="5745669" y="182385"/>
            <a:ext cx="828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9999"/>
                </a:solidFill>
                <a:latin typeface="Montserrat" panose="00000500000000000000" pitchFamily="2" charset="-52"/>
              </a:rPr>
              <a:t>9.</a:t>
            </a:r>
          </a:p>
        </p:txBody>
      </p:sp>
    </p:spTree>
    <p:extLst>
      <p:ext uri="{BB962C8B-B14F-4D97-AF65-F5344CB8AC3E}">
        <p14:creationId xmlns:p14="http://schemas.microsoft.com/office/powerpoint/2010/main" val="1720254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4265429"/>
              </p:ext>
            </p:extLst>
          </p:nvPr>
        </p:nvGraphicFramePr>
        <p:xfrm>
          <a:off x="277925" y="1455959"/>
          <a:ext cx="6302151" cy="1250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1127491" y="949406"/>
            <a:ext cx="4572001" cy="521756"/>
          </a:xfrm>
          <a:prstGeom prst="roundRect">
            <a:avLst>
              <a:gd name="adj" fmla="val 50000"/>
            </a:avLst>
          </a:prstGeom>
          <a:solidFill>
            <a:srgbClr val="008080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Историко-литературный процесс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127491" y="2810484"/>
            <a:ext cx="4936795" cy="529044"/>
          </a:xfrm>
          <a:prstGeom prst="rect">
            <a:avLst/>
          </a:prstGeom>
        </p:spPr>
        <p:txBody>
          <a:bodyPr vert="horz" lIns="82953" tIns="41476" rIns="82953" bIns="41476" rtlCol="0" anchor="b">
            <a:no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8080"/>
                </a:solidFill>
                <a:latin typeface="Montserrat" panose="00000500000000000000" pitchFamily="2" charset="-52"/>
              </a:rPr>
              <a:t>Литературные направления</a:t>
            </a:r>
          </a:p>
        </p:txBody>
      </p:sp>
      <p:graphicFrame>
        <p:nvGraphicFramePr>
          <p:cNvPr id="8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1970600"/>
              </p:ext>
            </p:extLst>
          </p:nvPr>
        </p:nvGraphicFramePr>
        <p:xfrm>
          <a:off x="832300" y="3443753"/>
          <a:ext cx="5193400" cy="4569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Дуга 9"/>
          <p:cNvSpPr/>
          <p:nvPr/>
        </p:nvSpPr>
        <p:spPr>
          <a:xfrm rot="15724023">
            <a:off x="453409" y="1021615"/>
            <a:ext cx="1565298" cy="1716660"/>
          </a:xfrm>
          <a:prstGeom prst="arc">
            <a:avLst/>
          </a:prstGeom>
          <a:ln w="57150" cap="rnd">
            <a:solidFill>
              <a:srgbClr val="008080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633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7586C9-6C7D-4C03-BABA-5AA52827465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543" y="7517164"/>
            <a:ext cx="3603812" cy="202756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02A6A29-377E-46F1-A5F3-44C12FD9D46A}"/>
              </a:ext>
            </a:extLst>
          </p:cNvPr>
          <p:cNvSpPr txBox="1"/>
          <p:nvPr/>
        </p:nvSpPr>
        <p:spPr>
          <a:xfrm>
            <a:off x="5745669" y="182385"/>
            <a:ext cx="828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9999"/>
                </a:solidFill>
                <a:latin typeface="Montserrat" panose="00000500000000000000" pitchFamily="2" charset="-52"/>
              </a:rPr>
              <a:t>10.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67F462-B48F-44AA-9E28-FACD41CC4D1A}"/>
              </a:ext>
            </a:extLst>
          </p:cNvPr>
          <p:cNvSpPr txBox="1"/>
          <p:nvPr/>
        </p:nvSpPr>
        <p:spPr>
          <a:xfrm>
            <a:off x="645457" y="321030"/>
            <a:ext cx="5768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9999"/>
                </a:solidFill>
                <a:latin typeface="Montserrat Medium" panose="00000600000000000000" pitchFamily="2" charset="-52"/>
              </a:rPr>
              <a:t>Урок 4. Классицизм + сентиментализм</a:t>
            </a:r>
          </a:p>
        </p:txBody>
      </p:sp>
    </p:spTree>
    <p:extLst>
      <p:ext uri="{BB962C8B-B14F-4D97-AF65-F5344CB8AC3E}">
        <p14:creationId xmlns:p14="http://schemas.microsoft.com/office/powerpoint/2010/main" val="3796069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061036" y="355032"/>
            <a:ext cx="4625788" cy="418080"/>
          </a:xfrm>
          <a:prstGeom prst="rect">
            <a:avLst/>
          </a:prstGeom>
        </p:spPr>
        <p:txBody>
          <a:bodyPr vert="horz" lIns="82953" tIns="41476" rIns="82953" bIns="41476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</a:rPr>
              <a:t>1. Классицизм</a:t>
            </a:r>
          </a:p>
        </p:txBody>
      </p:sp>
      <p:graphicFrame>
        <p:nvGraphicFramePr>
          <p:cNvPr id="3" name="Объект 4"/>
          <p:cNvGraphicFramePr>
            <a:graphicFrameLocks/>
          </p:cNvGraphicFramePr>
          <p:nvPr>
            <p:extLst/>
          </p:nvPr>
        </p:nvGraphicFramePr>
        <p:xfrm>
          <a:off x="486155" y="923379"/>
          <a:ext cx="6123781" cy="1885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412019" y="3067637"/>
            <a:ext cx="6272052" cy="1885363"/>
          </a:xfrm>
          <a:prstGeom prst="roundRect">
            <a:avLst/>
          </a:prstGeom>
          <a:solidFill>
            <a:srgbClr val="C9E4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86155" y="3200985"/>
            <a:ext cx="6148260" cy="245921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82953" tIns="41476" rIns="82953" bIns="41476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Courier New" panose="02070309020205020404" pitchFamily="49" charset="0"/>
              <a:buChar char="o"/>
            </a:pPr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Представители –…</a:t>
            </a:r>
          </a:p>
          <a:p>
            <a:pPr>
              <a:buFont typeface="Courier New" panose="02070309020205020404" pitchFamily="49" charset="0"/>
              <a:buChar char="o"/>
            </a:pPr>
            <a:endParaRPr lang="ru-RU" sz="1400" b="1" dirty="0">
              <a:solidFill>
                <a:srgbClr val="002060"/>
              </a:solidFill>
              <a:latin typeface="Montserrat" panose="00000500000000000000" pitchFamily="2" charset="-52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ru-RU" sz="1400" b="1" dirty="0">
              <a:solidFill>
                <a:srgbClr val="002060"/>
              </a:solidFill>
              <a:latin typeface="Montserrat" panose="00000500000000000000" pitchFamily="2" charset="-52"/>
            </a:endParaRPr>
          </a:p>
          <a:p>
            <a:pPr algn="l">
              <a:buFont typeface="Courier New" panose="02070309020205020404" pitchFamily="49" charset="0"/>
              <a:buChar char="o"/>
            </a:pPr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В кодификаторе всего 2 произведения, принадлежащих к классицизму – …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2B32177F-062B-480C-B661-A95AB4575124}"/>
              </a:ext>
            </a:extLst>
          </p:cNvPr>
          <p:cNvSpPr txBox="1">
            <a:spLocks/>
          </p:cNvSpPr>
          <p:nvPr/>
        </p:nvSpPr>
        <p:spPr>
          <a:xfrm>
            <a:off x="931911" y="4560067"/>
            <a:ext cx="5232267" cy="864879"/>
          </a:xfrm>
          <a:prstGeom prst="rect">
            <a:avLst/>
          </a:prstGeom>
        </p:spPr>
        <p:txBody>
          <a:bodyPr vert="horz" lIns="82953" tIns="41476" rIns="82953" bIns="41476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</a:rPr>
              <a:t>Особенности</a:t>
            </a: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D6C58811-7E58-4796-84E8-BA976F3AE62E}"/>
              </a:ext>
            </a:extLst>
          </p:cNvPr>
          <p:cNvGraphicFramePr/>
          <p:nvPr>
            <p:extLst/>
          </p:nvPr>
        </p:nvGraphicFramePr>
        <p:xfrm>
          <a:off x="632007" y="5424946"/>
          <a:ext cx="5860862" cy="3916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527B872-4EC2-4F0D-8518-E44AA4C2BD09}"/>
              </a:ext>
            </a:extLst>
          </p:cNvPr>
          <p:cNvSpPr txBox="1"/>
          <p:nvPr/>
        </p:nvSpPr>
        <p:spPr>
          <a:xfrm>
            <a:off x="5745669" y="182385"/>
            <a:ext cx="828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9999"/>
                </a:solidFill>
                <a:latin typeface="Montserrat" panose="00000500000000000000" pitchFamily="2" charset="-52"/>
              </a:rPr>
              <a:t>11.</a:t>
            </a:r>
          </a:p>
        </p:txBody>
      </p:sp>
    </p:spTree>
    <p:extLst>
      <p:ext uri="{BB962C8B-B14F-4D97-AF65-F5344CB8AC3E}">
        <p14:creationId xmlns:p14="http://schemas.microsoft.com/office/powerpoint/2010/main" val="2425058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0">
            <a:extLst>
              <a:ext uri="{FF2B5EF4-FFF2-40B4-BE49-F238E27FC236}">
                <a16:creationId xmlns:a16="http://schemas.microsoft.com/office/drawing/2014/main" id="{B5060C2F-7C20-4FE7-B022-A39FE363640B}"/>
              </a:ext>
            </a:extLst>
          </p:cNvPr>
          <p:cNvSpPr/>
          <p:nvPr/>
        </p:nvSpPr>
        <p:spPr>
          <a:xfrm>
            <a:off x="3562647" y="5585961"/>
            <a:ext cx="3235049" cy="1084798"/>
          </a:xfrm>
          <a:prstGeom prst="roundRect">
            <a:avLst/>
          </a:prstGeom>
          <a:solidFill>
            <a:srgbClr val="DDDD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/>
          </a:p>
        </p:txBody>
      </p:sp>
      <p:sp>
        <p:nvSpPr>
          <p:cNvPr id="11" name="Скругленный прямоугольник 4">
            <a:extLst>
              <a:ext uri="{FF2B5EF4-FFF2-40B4-BE49-F238E27FC236}">
                <a16:creationId xmlns:a16="http://schemas.microsoft.com/office/drawing/2014/main" id="{6E1922F0-2BBA-4C90-A939-43D17B738494}"/>
              </a:ext>
            </a:extLst>
          </p:cNvPr>
          <p:cNvSpPr/>
          <p:nvPr/>
        </p:nvSpPr>
        <p:spPr>
          <a:xfrm>
            <a:off x="570406" y="4043037"/>
            <a:ext cx="5994622" cy="1409468"/>
          </a:xfrm>
          <a:prstGeom prst="roundRect">
            <a:avLst/>
          </a:prstGeom>
          <a:solidFill>
            <a:srgbClr val="D1FBF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4115" y="929892"/>
            <a:ext cx="6209770" cy="2620132"/>
          </a:xfrm>
          <a:prstGeom prst="roundRect">
            <a:avLst/>
          </a:prstGeom>
          <a:solidFill>
            <a:srgbClr val="C9FF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362963" y="1121331"/>
            <a:ext cx="6209770" cy="242869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82953" tIns="41476" rIns="82953" bIns="41476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Courier New" panose="02070309020205020404" pitchFamily="49" charset="0"/>
              <a:buChar char="o"/>
            </a:pPr>
            <a:r>
              <a:rPr lang="ru-RU" sz="1400" b="1" dirty="0">
                <a:solidFill>
                  <a:srgbClr val="008080"/>
                </a:solidFill>
                <a:latin typeface="Montserrat" panose="00000500000000000000" pitchFamily="2" charset="-52"/>
              </a:rPr>
              <a:t>Основные жанры – …</a:t>
            </a:r>
          </a:p>
          <a:p>
            <a:pPr algn="l">
              <a:buFont typeface="Courier New" panose="02070309020205020404" pitchFamily="49" charset="0"/>
              <a:buChar char="o"/>
            </a:pPr>
            <a:endParaRPr lang="ru-RU" sz="1400" b="1" dirty="0">
              <a:solidFill>
                <a:srgbClr val="008080"/>
              </a:solidFill>
              <a:latin typeface="Montserrat" panose="00000500000000000000" pitchFamily="2" charset="-52"/>
            </a:endParaRPr>
          </a:p>
          <a:p>
            <a:pPr algn="l">
              <a:buFont typeface="Courier New" panose="02070309020205020404" pitchFamily="49" charset="0"/>
              <a:buChar char="o"/>
            </a:pPr>
            <a:r>
              <a:rPr lang="ru-RU" sz="1400" b="1" dirty="0">
                <a:solidFill>
                  <a:srgbClr val="008080"/>
                </a:solidFill>
                <a:latin typeface="Montserrat" panose="00000500000000000000" pitchFamily="2" charset="-52"/>
              </a:rPr>
              <a:t>Высокие – …</a:t>
            </a:r>
          </a:p>
          <a:p>
            <a:pPr algn="l">
              <a:buFont typeface="Courier New" panose="02070309020205020404" pitchFamily="49" charset="0"/>
              <a:buChar char="o"/>
            </a:pPr>
            <a:endParaRPr lang="ru-RU" sz="1400" b="1" dirty="0">
              <a:solidFill>
                <a:srgbClr val="008080"/>
              </a:solidFill>
              <a:latin typeface="Montserrat" panose="00000500000000000000" pitchFamily="2" charset="-52"/>
            </a:endParaRPr>
          </a:p>
          <a:p>
            <a:pPr algn="l">
              <a:buFont typeface="Courier New" panose="02070309020205020404" pitchFamily="49" charset="0"/>
              <a:buChar char="o"/>
            </a:pPr>
            <a:r>
              <a:rPr lang="ru-RU" sz="1400" b="1" dirty="0">
                <a:solidFill>
                  <a:srgbClr val="008080"/>
                </a:solidFill>
                <a:latin typeface="Montserrat" panose="00000500000000000000" pitchFamily="2" charset="-52"/>
              </a:rPr>
              <a:t>Низкие –…</a:t>
            </a:r>
          </a:p>
          <a:p>
            <a:pPr algn="l">
              <a:buFont typeface="Courier New" panose="02070309020205020404" pitchFamily="49" charset="0"/>
              <a:buChar char="o"/>
            </a:pPr>
            <a:endParaRPr lang="ru-RU" sz="1400" b="1" dirty="0">
              <a:solidFill>
                <a:srgbClr val="008080"/>
              </a:solidFill>
              <a:latin typeface="Montserrat" panose="00000500000000000000" pitchFamily="2" charset="-52"/>
            </a:endParaRPr>
          </a:p>
          <a:p>
            <a:pPr algn="l">
              <a:buFont typeface="Courier New" panose="02070309020205020404" pitchFamily="49" charset="0"/>
              <a:buChar char="o"/>
            </a:pPr>
            <a:r>
              <a:rPr lang="ru-RU" sz="1400" b="1" dirty="0">
                <a:solidFill>
                  <a:srgbClr val="008080"/>
                </a:solidFill>
                <a:latin typeface="Montserrat" panose="00000500000000000000" pitchFamily="2" charset="-52"/>
              </a:rPr>
              <a:t>Вывод – «Недоросль» (1782) – комедия (низкий жанр), «Памятник»(1795) – стихотворение (гражданская лирика). </a:t>
            </a:r>
          </a:p>
          <a:p>
            <a:pPr>
              <a:buFont typeface="Courier New" panose="02070309020205020404" pitchFamily="49" charset="0"/>
              <a:buChar char="o"/>
            </a:pPr>
            <a:endParaRPr lang="ru-RU" sz="1400" dirty="0">
              <a:solidFill>
                <a:srgbClr val="008080"/>
              </a:solidFill>
              <a:latin typeface="Montserrat" panose="00000500000000000000" pitchFamily="2" charset="-52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58CC0A0A-9E31-4409-91B7-1D8DDFF538D4}"/>
              </a:ext>
            </a:extLst>
          </p:cNvPr>
          <p:cNvSpPr txBox="1">
            <a:spLocks/>
          </p:cNvSpPr>
          <p:nvPr/>
        </p:nvSpPr>
        <p:spPr>
          <a:xfrm>
            <a:off x="750041" y="3457016"/>
            <a:ext cx="5357917" cy="568894"/>
          </a:xfrm>
          <a:prstGeom prst="rect">
            <a:avLst/>
          </a:prstGeom>
        </p:spPr>
        <p:txBody>
          <a:bodyPr vert="horz" lIns="82953" tIns="41476" rIns="82953" bIns="41476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</a:rPr>
              <a:t>2.Сентиментализм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A075CF91-9639-48B1-A3E0-2D4EF5A3A4A2}"/>
              </a:ext>
            </a:extLst>
          </p:cNvPr>
          <p:cNvSpPr txBox="1">
            <a:spLocks/>
          </p:cNvSpPr>
          <p:nvPr/>
        </p:nvSpPr>
        <p:spPr>
          <a:xfrm>
            <a:off x="681328" y="4174016"/>
            <a:ext cx="5891405" cy="127848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82953" tIns="41476" rIns="82953" bIns="41476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Courier New" panose="02070309020205020404" pitchFamily="49" charset="0"/>
              <a:buChar char="o"/>
            </a:pPr>
            <a:r>
              <a:rPr lang="ru-RU" sz="1400" b="1" dirty="0">
                <a:solidFill>
                  <a:srgbClr val="008080"/>
                </a:solidFill>
                <a:latin typeface="Montserrat" panose="00000500000000000000" pitchFamily="2" charset="-52"/>
              </a:rPr>
              <a:t>В целом, сентиментализм в переводе с английского (</a:t>
            </a:r>
            <a:r>
              <a:rPr lang="ru-RU" sz="1400" b="1" dirty="0" err="1">
                <a:solidFill>
                  <a:srgbClr val="008080"/>
                </a:solidFill>
                <a:latin typeface="Montserrat" panose="00000500000000000000" pitchFamily="2" charset="-52"/>
              </a:rPr>
              <a:t>sentimental</a:t>
            </a:r>
            <a:r>
              <a:rPr lang="ru-RU" sz="1400" b="1" dirty="0">
                <a:solidFill>
                  <a:srgbClr val="008080"/>
                </a:solidFill>
                <a:latin typeface="Montserrat" panose="00000500000000000000" pitchFamily="2" charset="-52"/>
              </a:rPr>
              <a:t>) обозначает …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b="1" dirty="0">
                <a:solidFill>
                  <a:srgbClr val="008080"/>
                </a:solidFill>
                <a:latin typeface="Montserrat" panose="00000500000000000000" pitchFamily="2" charset="-52"/>
              </a:rPr>
              <a:t>Название произошло от романа английского писателя Л. Стерна «Сентиментальное путешествие по Франции и Италии» (1768). </a:t>
            </a:r>
          </a:p>
          <a:p>
            <a:pPr>
              <a:buFont typeface="Courier New" panose="02070309020205020404" pitchFamily="49" charset="0"/>
              <a:buChar char="o"/>
            </a:pPr>
            <a:endParaRPr lang="ru-RU" sz="1400" dirty="0">
              <a:solidFill>
                <a:srgbClr val="002060"/>
              </a:solidFill>
              <a:latin typeface="Myriad Pro" pitchFamily="34" charset="0"/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8B48EC0D-BC9A-41AF-AF4F-E5713F9D51A2}"/>
              </a:ext>
            </a:extLst>
          </p:cNvPr>
          <p:cNvSpPr txBox="1">
            <a:spLocks/>
          </p:cNvSpPr>
          <p:nvPr/>
        </p:nvSpPr>
        <p:spPr>
          <a:xfrm>
            <a:off x="681328" y="5620770"/>
            <a:ext cx="5959727" cy="176809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82953" tIns="41476" rIns="82953" bIns="41476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b="1" dirty="0">
              <a:solidFill>
                <a:srgbClr val="008080"/>
              </a:solidFill>
              <a:latin typeface="Montserrat" panose="00000500000000000000" pitchFamily="2" charset="-52"/>
            </a:endParaRPr>
          </a:p>
        </p:txBody>
      </p:sp>
      <p:sp>
        <p:nvSpPr>
          <p:cNvPr id="13" name="Скругленный прямоугольник 7">
            <a:extLst>
              <a:ext uri="{FF2B5EF4-FFF2-40B4-BE49-F238E27FC236}">
                <a16:creationId xmlns:a16="http://schemas.microsoft.com/office/drawing/2014/main" id="{7FCB8E46-523B-42D6-8286-7A92BC207616}"/>
              </a:ext>
            </a:extLst>
          </p:cNvPr>
          <p:cNvSpPr/>
          <p:nvPr/>
        </p:nvSpPr>
        <p:spPr>
          <a:xfrm>
            <a:off x="232675" y="5566650"/>
            <a:ext cx="3242044" cy="1104109"/>
          </a:xfrm>
          <a:prstGeom prst="roundRect">
            <a:avLst/>
          </a:prstGeom>
          <a:solidFill>
            <a:srgbClr val="C9E4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/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C43F7909-CDA0-4A88-BD32-66220FC6769C}"/>
              </a:ext>
            </a:extLst>
          </p:cNvPr>
          <p:cNvSpPr txBox="1">
            <a:spLocks/>
          </p:cNvSpPr>
          <p:nvPr/>
        </p:nvSpPr>
        <p:spPr>
          <a:xfrm>
            <a:off x="3562647" y="5620769"/>
            <a:ext cx="3833954" cy="100258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82953" tIns="41476" rIns="82953" bIns="41476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Courier New" panose="02070309020205020404" pitchFamily="49" charset="0"/>
              <a:buChar char="o"/>
            </a:pPr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Основные жанры</a:t>
            </a: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:</a:t>
            </a: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269396FE-BE02-4863-9039-0AC59DEA6446}"/>
              </a:ext>
            </a:extLst>
          </p:cNvPr>
          <p:cNvSpPr txBox="1">
            <a:spLocks/>
          </p:cNvSpPr>
          <p:nvPr/>
        </p:nvSpPr>
        <p:spPr>
          <a:xfrm>
            <a:off x="1268673" y="6507844"/>
            <a:ext cx="4500020" cy="592742"/>
          </a:xfrm>
          <a:prstGeom prst="rect">
            <a:avLst/>
          </a:prstGeom>
        </p:spPr>
        <p:txBody>
          <a:bodyPr vert="horz" lIns="82953" tIns="41476" rIns="82953" bIns="41476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8080"/>
                </a:solidFill>
                <a:latin typeface="Montserrat" panose="00000500000000000000" pitchFamily="2" charset="-52"/>
              </a:rPr>
              <a:t>Особенности</a:t>
            </a:r>
          </a:p>
        </p:txBody>
      </p:sp>
      <p:graphicFrame>
        <p:nvGraphicFramePr>
          <p:cNvPr id="18" name="Объект 4">
            <a:extLst>
              <a:ext uri="{FF2B5EF4-FFF2-40B4-BE49-F238E27FC236}">
                <a16:creationId xmlns:a16="http://schemas.microsoft.com/office/drawing/2014/main" id="{6E0EB8BD-1CA3-40FA-83BD-2136F6FB7B9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82232" y="7230243"/>
          <a:ext cx="5357918" cy="1697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685C7F8A-8F85-483F-8312-B3F9A09EF260}"/>
              </a:ext>
            </a:extLst>
          </p:cNvPr>
          <p:cNvSpPr txBox="1"/>
          <p:nvPr/>
        </p:nvSpPr>
        <p:spPr>
          <a:xfrm>
            <a:off x="5745669" y="182385"/>
            <a:ext cx="828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9999"/>
                </a:solidFill>
                <a:latin typeface="Montserrat" panose="00000500000000000000" pitchFamily="2" charset="-52"/>
              </a:rPr>
              <a:t>12.</a:t>
            </a:r>
          </a:p>
        </p:txBody>
      </p:sp>
    </p:spTree>
    <p:extLst>
      <p:ext uri="{BB962C8B-B14F-4D97-AF65-F5344CB8AC3E}">
        <p14:creationId xmlns:p14="http://schemas.microsoft.com/office/powerpoint/2010/main" val="3772210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7342228"/>
              </p:ext>
            </p:extLst>
          </p:nvPr>
        </p:nvGraphicFramePr>
        <p:xfrm>
          <a:off x="361170" y="1275315"/>
          <a:ext cx="6253028" cy="27872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E4548DD-70B2-41E5-BC17-E113E000DF88}"/>
              </a:ext>
            </a:extLst>
          </p:cNvPr>
          <p:cNvSpPr txBox="1">
            <a:spLocks/>
          </p:cNvSpPr>
          <p:nvPr/>
        </p:nvSpPr>
        <p:spPr>
          <a:xfrm>
            <a:off x="633389" y="4119552"/>
            <a:ext cx="5467876" cy="436963"/>
          </a:xfrm>
          <a:prstGeom prst="rect">
            <a:avLst/>
          </a:prstGeom>
        </p:spPr>
        <p:txBody>
          <a:bodyPr vert="horz" lIns="82953" tIns="41476" rIns="82953" bIns="41476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</a:rPr>
              <a:t>3. Романтизм</a:t>
            </a:r>
          </a:p>
        </p:txBody>
      </p:sp>
      <p:graphicFrame>
        <p:nvGraphicFramePr>
          <p:cNvPr id="8" name="Объект 4">
            <a:extLst>
              <a:ext uri="{FF2B5EF4-FFF2-40B4-BE49-F238E27FC236}">
                <a16:creationId xmlns:a16="http://schemas.microsoft.com/office/drawing/2014/main" id="{1E37F32F-E12A-43DD-BC67-D4391EA335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3154951"/>
              </p:ext>
            </p:extLst>
          </p:nvPr>
        </p:nvGraphicFramePr>
        <p:xfrm>
          <a:off x="361170" y="4601088"/>
          <a:ext cx="6253028" cy="2479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7B24F268-68C5-44C5-9C74-B044FB47B578}"/>
              </a:ext>
            </a:extLst>
          </p:cNvPr>
          <p:cNvSpPr txBox="1">
            <a:spLocks/>
          </p:cNvSpPr>
          <p:nvPr/>
        </p:nvSpPr>
        <p:spPr>
          <a:xfrm>
            <a:off x="799721" y="7124898"/>
            <a:ext cx="5467876" cy="436963"/>
          </a:xfrm>
          <a:prstGeom prst="rect">
            <a:avLst/>
          </a:prstGeom>
        </p:spPr>
        <p:txBody>
          <a:bodyPr vert="horz" lIns="82953" tIns="41476" rIns="82953" bIns="41476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8080"/>
                </a:solidFill>
                <a:latin typeface="Montserrat" panose="00000500000000000000" pitchFamily="2" charset="-52"/>
              </a:rPr>
              <a:t>Особенности</a:t>
            </a:r>
          </a:p>
        </p:txBody>
      </p:sp>
      <p:graphicFrame>
        <p:nvGraphicFramePr>
          <p:cNvPr id="11" name="Объект 4">
            <a:extLst>
              <a:ext uri="{FF2B5EF4-FFF2-40B4-BE49-F238E27FC236}">
                <a16:creationId xmlns:a16="http://schemas.microsoft.com/office/drawing/2014/main" id="{734C4E9D-26BC-4C83-9DDE-FC8D8E10CC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3289660"/>
              </p:ext>
            </p:extLst>
          </p:nvPr>
        </p:nvGraphicFramePr>
        <p:xfrm>
          <a:off x="633389" y="7606434"/>
          <a:ext cx="5889624" cy="15700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2C1E4407-14CD-424D-BB10-42EC3576726D}"/>
              </a:ext>
            </a:extLst>
          </p:cNvPr>
          <p:cNvSpPr txBox="1"/>
          <p:nvPr/>
        </p:nvSpPr>
        <p:spPr>
          <a:xfrm>
            <a:off x="5745669" y="182385"/>
            <a:ext cx="828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9999"/>
                </a:solidFill>
                <a:latin typeface="Montserrat" panose="00000500000000000000" pitchFamily="2" charset="-52"/>
              </a:rPr>
              <a:t>13.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7F4559-06BC-489B-8DA0-6984F3001EBD}"/>
              </a:ext>
            </a:extLst>
          </p:cNvPr>
          <p:cNvSpPr txBox="1"/>
          <p:nvPr/>
        </p:nvSpPr>
        <p:spPr>
          <a:xfrm>
            <a:off x="1089211" y="336273"/>
            <a:ext cx="5768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9999"/>
                </a:solidFill>
                <a:latin typeface="Montserrat Medium" panose="00000600000000000000" pitchFamily="2" charset="-52"/>
              </a:rPr>
              <a:t>Урок 5. Романтизм + реализм</a:t>
            </a:r>
          </a:p>
        </p:txBody>
      </p:sp>
    </p:spTree>
    <p:extLst>
      <p:ext uri="{BB962C8B-B14F-4D97-AF65-F5344CB8AC3E}">
        <p14:creationId xmlns:p14="http://schemas.microsoft.com/office/powerpoint/2010/main" val="10808380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67881" y="2808121"/>
            <a:ext cx="6300637" cy="1735155"/>
          </a:xfrm>
          <a:prstGeom prst="roundRect">
            <a:avLst/>
          </a:prstGeom>
          <a:solidFill>
            <a:srgbClr val="C9E4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graphicFrame>
        <p:nvGraphicFramePr>
          <p:cNvPr id="2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8738262"/>
              </p:ext>
            </p:extLst>
          </p:nvPr>
        </p:nvGraphicFramePr>
        <p:xfrm>
          <a:off x="362594" y="1102659"/>
          <a:ext cx="6011311" cy="1398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Объект 2"/>
          <p:cNvSpPr txBox="1">
            <a:spLocks/>
          </p:cNvSpPr>
          <p:nvPr/>
        </p:nvSpPr>
        <p:spPr>
          <a:xfrm>
            <a:off x="433205" y="2808121"/>
            <a:ext cx="6195988" cy="173515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82953" tIns="41476" rIns="82953" bIns="41476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Courier New" panose="02070309020205020404" pitchFamily="49" charset="0"/>
              <a:buChar char="o"/>
            </a:pPr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Основные жанры</a:t>
            </a: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: </a:t>
            </a:r>
          </a:p>
          <a:p>
            <a:pPr algn="l">
              <a:buFont typeface="Courier New" panose="02070309020205020404" pitchFamily="49" charset="0"/>
              <a:buChar char="o"/>
            </a:pPr>
            <a:endParaRPr lang="ru-RU" sz="1400" dirty="0">
              <a:solidFill>
                <a:srgbClr val="002060"/>
              </a:solidFill>
              <a:latin typeface="Montserrat" panose="00000500000000000000" pitchFamily="2" charset="-52"/>
            </a:endParaRPr>
          </a:p>
          <a:p>
            <a:pPr algn="l">
              <a:buFont typeface="Courier New" panose="02070309020205020404" pitchFamily="49" charset="0"/>
              <a:buChar char="o"/>
            </a:pPr>
            <a:endParaRPr lang="ru-RU" sz="1400" dirty="0">
              <a:solidFill>
                <a:srgbClr val="002060"/>
              </a:solidFill>
              <a:latin typeface="Montserrat" panose="00000500000000000000" pitchFamily="2" charset="-52"/>
            </a:endParaRPr>
          </a:p>
          <a:p>
            <a:pPr algn="l">
              <a:buFont typeface="Courier New" panose="02070309020205020404" pitchFamily="49" charset="0"/>
              <a:buChar char="o"/>
            </a:pP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В изобразительном искусстве накал страстей был сильнее, чем в литературе. Спор между классицистами и представителями романтизма, между их идеологиями, не прекращался. 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387807" y="4440116"/>
            <a:ext cx="4108268" cy="472778"/>
          </a:xfrm>
          <a:prstGeom prst="rect">
            <a:avLst/>
          </a:prstGeom>
        </p:spPr>
        <p:txBody>
          <a:bodyPr vert="horz" lIns="82953" tIns="41476" rIns="82953" bIns="41476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>
                <a:solidFill>
                  <a:srgbClr val="008080"/>
                </a:solidFill>
                <a:latin typeface="Montserrat" panose="00000500000000000000" pitchFamily="2" charset="-52"/>
              </a:rPr>
              <a:t>4. Реализм</a:t>
            </a:r>
          </a:p>
        </p:txBody>
      </p:sp>
      <p:graphicFrame>
        <p:nvGraphicFramePr>
          <p:cNvPr id="9" name="Объект 3">
            <a:extLst>
              <a:ext uri="{FF2B5EF4-FFF2-40B4-BE49-F238E27FC236}">
                <a16:creationId xmlns:a16="http://schemas.microsoft.com/office/drawing/2014/main" id="{93D8ADC7-3ABE-4B2E-80B6-82669BC7C7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6432200"/>
              </p:ext>
            </p:extLst>
          </p:nvPr>
        </p:nvGraphicFramePr>
        <p:xfrm>
          <a:off x="362595" y="4911778"/>
          <a:ext cx="6274415" cy="22975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701D6FF-2A11-495C-8882-B54034869C9A}"/>
              </a:ext>
            </a:extLst>
          </p:cNvPr>
          <p:cNvSpPr txBox="1">
            <a:spLocks/>
          </p:cNvSpPr>
          <p:nvPr/>
        </p:nvSpPr>
        <p:spPr>
          <a:xfrm>
            <a:off x="1162077" y="6832546"/>
            <a:ext cx="4867546" cy="682333"/>
          </a:xfrm>
          <a:prstGeom prst="rect">
            <a:avLst/>
          </a:prstGeom>
        </p:spPr>
        <p:txBody>
          <a:bodyPr vert="horz" lIns="82953" tIns="41476" rIns="82953" bIns="41476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>
                <a:solidFill>
                  <a:srgbClr val="008080"/>
                </a:solidFill>
                <a:latin typeface="Montserrat" panose="00000500000000000000" pitchFamily="2" charset="-52"/>
              </a:rPr>
              <a:t>Особенности</a:t>
            </a:r>
            <a:endParaRPr lang="ru-RU" sz="2000" b="1" dirty="0">
              <a:solidFill>
                <a:srgbClr val="008080"/>
              </a:solidFill>
              <a:latin typeface="Montserrat" panose="00000500000000000000" pitchFamily="2" charset="-52"/>
            </a:endParaRPr>
          </a:p>
        </p:txBody>
      </p:sp>
      <p:graphicFrame>
        <p:nvGraphicFramePr>
          <p:cNvPr id="11" name="Объект 3">
            <a:extLst>
              <a:ext uri="{FF2B5EF4-FFF2-40B4-BE49-F238E27FC236}">
                <a16:creationId xmlns:a16="http://schemas.microsoft.com/office/drawing/2014/main" id="{3392BED7-FCBE-4AA4-AF9B-B6472219E6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2584385"/>
              </p:ext>
            </p:extLst>
          </p:nvPr>
        </p:nvGraphicFramePr>
        <p:xfrm>
          <a:off x="260931" y="7515995"/>
          <a:ext cx="6368262" cy="1902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35398F2-1311-4DA3-B479-C18E384697E2}"/>
              </a:ext>
            </a:extLst>
          </p:cNvPr>
          <p:cNvSpPr txBox="1"/>
          <p:nvPr/>
        </p:nvSpPr>
        <p:spPr>
          <a:xfrm>
            <a:off x="5615545" y="185944"/>
            <a:ext cx="828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Montserrat" panose="00000500000000000000" pitchFamily="2" charset="-52"/>
              </a:rPr>
              <a:t>14.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141DD0-3C5A-4D00-B78C-7027CCEF1BC8}"/>
              </a:ext>
            </a:extLst>
          </p:cNvPr>
          <p:cNvSpPr txBox="1"/>
          <p:nvPr/>
        </p:nvSpPr>
        <p:spPr>
          <a:xfrm>
            <a:off x="5745669" y="182385"/>
            <a:ext cx="828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9999"/>
                </a:solidFill>
                <a:latin typeface="Montserrat" panose="00000500000000000000" pitchFamily="2" charset="-52"/>
              </a:rPr>
              <a:t>14.</a:t>
            </a:r>
          </a:p>
        </p:txBody>
      </p:sp>
    </p:spTree>
    <p:extLst>
      <p:ext uri="{BB962C8B-B14F-4D97-AF65-F5344CB8AC3E}">
        <p14:creationId xmlns:p14="http://schemas.microsoft.com/office/powerpoint/2010/main" val="2106015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4"/>
          <p:cNvGraphicFramePr>
            <a:graphicFrameLocks/>
          </p:cNvGraphicFramePr>
          <p:nvPr>
            <p:extLst/>
          </p:nvPr>
        </p:nvGraphicFramePr>
        <p:xfrm>
          <a:off x="362963" y="1000216"/>
          <a:ext cx="6342637" cy="2959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1"/>
          <p:cNvSpPr txBox="1">
            <a:spLocks/>
          </p:cNvSpPr>
          <p:nvPr/>
        </p:nvSpPr>
        <p:spPr>
          <a:xfrm>
            <a:off x="-967216" y="3427124"/>
            <a:ext cx="5757927" cy="777682"/>
          </a:xfrm>
          <a:prstGeom prst="rect">
            <a:avLst/>
          </a:prstGeom>
        </p:spPr>
        <p:txBody>
          <a:bodyPr vert="horz" lIns="82953" tIns="41476" rIns="82953" bIns="41476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8080"/>
                </a:solidFill>
                <a:latin typeface="Montserrat" panose="00000500000000000000" pitchFamily="2" charset="-52"/>
              </a:rPr>
              <a:t>Классификация</a:t>
            </a:r>
          </a:p>
        </p:txBody>
      </p:sp>
      <p:graphicFrame>
        <p:nvGraphicFramePr>
          <p:cNvPr id="4" name="Объект 4"/>
          <p:cNvGraphicFramePr>
            <a:graphicFrameLocks/>
          </p:cNvGraphicFramePr>
          <p:nvPr>
            <p:extLst/>
          </p:nvPr>
        </p:nvGraphicFramePr>
        <p:xfrm>
          <a:off x="-1486485" y="4204806"/>
          <a:ext cx="7094805" cy="4024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8A4490E7-C4CB-4B97-85A5-888E5B14BABF}"/>
              </a:ext>
            </a:extLst>
          </p:cNvPr>
          <p:cNvSpPr txBox="1">
            <a:spLocks/>
          </p:cNvSpPr>
          <p:nvPr/>
        </p:nvSpPr>
        <p:spPr>
          <a:xfrm>
            <a:off x="3230310" y="3669764"/>
            <a:ext cx="4159339" cy="599588"/>
          </a:xfrm>
          <a:prstGeom prst="rect">
            <a:avLst/>
          </a:prstGeom>
        </p:spPr>
        <p:txBody>
          <a:bodyPr vert="horz" lIns="82953" tIns="41476" rIns="82953" bIns="41476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10D0BC"/>
                </a:solidFill>
                <a:latin typeface="Montserrat" panose="00000500000000000000" pitchFamily="2" charset="-52"/>
              </a:rPr>
              <a:t>Примеры</a:t>
            </a:r>
            <a:endParaRPr lang="ru-RU" sz="4500" b="1" dirty="0">
              <a:solidFill>
                <a:srgbClr val="10D0BC"/>
              </a:solidFill>
              <a:latin typeface="Montserrat" panose="00000500000000000000" pitchFamily="2" charset="-52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7B7F7ACB-A17B-4EA0-99C9-775738C4C1EF}"/>
              </a:ext>
            </a:extLst>
          </p:cNvPr>
          <p:cNvSpPr txBox="1">
            <a:spLocks/>
          </p:cNvSpPr>
          <p:nvPr/>
        </p:nvSpPr>
        <p:spPr>
          <a:xfrm>
            <a:off x="325767" y="1279397"/>
            <a:ext cx="4718673" cy="2027683"/>
          </a:xfrm>
          <a:prstGeom prst="rect">
            <a:avLst/>
          </a:prstGeom>
        </p:spPr>
        <p:txBody>
          <a:bodyPr vert="horz" lIns="82953" tIns="41476" rIns="82953" bIns="41476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Courier New" panose="02070309020205020404" pitchFamily="49" charset="0"/>
              <a:buChar char="o"/>
            </a:pPr>
            <a:endParaRPr lang="ru-RU" sz="1800" b="1" dirty="0">
              <a:solidFill>
                <a:srgbClr val="5F5F5F"/>
              </a:solidFill>
              <a:latin typeface="Montserrat" panose="00000500000000000000" pitchFamily="2" charset="-52"/>
            </a:endParaRPr>
          </a:p>
        </p:txBody>
      </p:sp>
      <p:sp>
        <p:nvSpPr>
          <p:cNvPr id="10" name="Скругленный прямоугольник 4">
            <a:extLst>
              <a:ext uri="{FF2B5EF4-FFF2-40B4-BE49-F238E27FC236}">
                <a16:creationId xmlns:a16="http://schemas.microsoft.com/office/drawing/2014/main" id="{C0CE5B51-4CB1-4FB2-B586-AC615EF61867}"/>
              </a:ext>
            </a:extLst>
          </p:cNvPr>
          <p:cNvSpPr/>
          <p:nvPr/>
        </p:nvSpPr>
        <p:spPr>
          <a:xfrm>
            <a:off x="3996287" y="4302529"/>
            <a:ext cx="2709314" cy="3927009"/>
          </a:xfrm>
          <a:prstGeom prst="roundRect">
            <a:avLst/>
          </a:prstGeom>
          <a:solidFill>
            <a:srgbClr val="C9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>
              <a:solidFill>
                <a:srgbClr val="008080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49E433E-00B2-419A-98F8-5994298589B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711" y="7129187"/>
            <a:ext cx="1865396" cy="249384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C92F9E6-D9F7-41C8-B165-DADF7AC1FA82}"/>
              </a:ext>
            </a:extLst>
          </p:cNvPr>
          <p:cNvSpPr txBox="1"/>
          <p:nvPr/>
        </p:nvSpPr>
        <p:spPr>
          <a:xfrm>
            <a:off x="5745669" y="182385"/>
            <a:ext cx="828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9999"/>
                </a:solidFill>
                <a:latin typeface="Montserrat" panose="00000500000000000000" pitchFamily="2" charset="-52"/>
              </a:rPr>
              <a:t>15.</a:t>
            </a:r>
          </a:p>
        </p:txBody>
      </p:sp>
    </p:spTree>
    <p:extLst>
      <p:ext uri="{BB962C8B-B14F-4D97-AF65-F5344CB8AC3E}">
        <p14:creationId xmlns:p14="http://schemas.microsoft.com/office/powerpoint/2010/main" val="28065243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50036" y="93026"/>
            <a:ext cx="5757927" cy="777682"/>
          </a:xfrm>
          <a:prstGeom prst="rect">
            <a:avLst/>
          </a:prstGeom>
        </p:spPr>
        <p:txBody>
          <a:bodyPr vert="horz" lIns="82953" tIns="41476" rIns="82953" bIns="41476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10D0BC"/>
                </a:solidFill>
                <a:latin typeface="Montserrat" panose="00000500000000000000" pitchFamily="2" charset="-52"/>
              </a:rPr>
              <a:t>5. Модернизм</a:t>
            </a:r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/>
          </p:nvPr>
        </p:nvGraphicFramePr>
        <p:xfrm>
          <a:off x="706676" y="728370"/>
          <a:ext cx="5647399" cy="2605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706676" y="2769335"/>
            <a:ext cx="5757927" cy="777682"/>
          </a:xfrm>
          <a:prstGeom prst="rect">
            <a:avLst/>
          </a:prstGeom>
        </p:spPr>
        <p:txBody>
          <a:bodyPr vert="horz" lIns="82953" tIns="41476" rIns="82953" bIns="41476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</a:rPr>
              <a:t>Особенности</a:t>
            </a:r>
          </a:p>
        </p:txBody>
      </p:sp>
      <p:graphicFrame>
        <p:nvGraphicFramePr>
          <p:cNvPr id="8" name="Объект 4"/>
          <p:cNvGraphicFramePr>
            <a:graphicFrameLocks/>
          </p:cNvGraphicFramePr>
          <p:nvPr>
            <p:extLst/>
          </p:nvPr>
        </p:nvGraphicFramePr>
        <p:xfrm>
          <a:off x="502920" y="3547017"/>
          <a:ext cx="6182417" cy="2148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3" name="Объект 4">
            <a:extLst>
              <a:ext uri="{FF2B5EF4-FFF2-40B4-BE49-F238E27FC236}">
                <a16:creationId xmlns:a16="http://schemas.microsoft.com/office/drawing/2014/main" id="{F92D96F5-11CC-49A7-86F5-287C91E5D6CA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268531" y="5789380"/>
          <a:ext cx="3949390" cy="3461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29297F8-8AA7-4FAA-BC63-F98C85E551E8}"/>
              </a:ext>
            </a:extLst>
          </p:cNvPr>
          <p:cNvSpPr/>
          <p:nvPr/>
        </p:nvSpPr>
        <p:spPr>
          <a:xfrm>
            <a:off x="362963" y="5763967"/>
            <a:ext cx="13612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</a:rPr>
              <a:t>Течения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40A8268-14D8-4001-B9F7-A1BC4F6FA1E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87846"/>
            <a:ext cx="2255057" cy="256414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4B9C7D4-E367-4F31-B215-B95669AC0AE4}"/>
              </a:ext>
            </a:extLst>
          </p:cNvPr>
          <p:cNvSpPr txBox="1"/>
          <p:nvPr/>
        </p:nvSpPr>
        <p:spPr>
          <a:xfrm>
            <a:off x="5745669" y="182385"/>
            <a:ext cx="828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9999"/>
                </a:solidFill>
                <a:latin typeface="Montserrat" panose="00000500000000000000" pitchFamily="2" charset="-52"/>
              </a:rPr>
              <a:t>16.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145E3D-F6B9-4664-91A3-0B2BDCCEFFDF}"/>
              </a:ext>
            </a:extLst>
          </p:cNvPr>
          <p:cNvSpPr txBox="1"/>
          <p:nvPr/>
        </p:nvSpPr>
        <p:spPr>
          <a:xfrm>
            <a:off x="2004132" y="127372"/>
            <a:ext cx="5768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9999"/>
                </a:solidFill>
                <a:latin typeface="Montserrat Medium" panose="00000600000000000000" pitchFamily="2" charset="-52"/>
              </a:rPr>
              <a:t>Урок 6. Модернизм</a:t>
            </a:r>
          </a:p>
        </p:txBody>
      </p:sp>
    </p:spTree>
    <p:extLst>
      <p:ext uri="{BB962C8B-B14F-4D97-AF65-F5344CB8AC3E}">
        <p14:creationId xmlns:p14="http://schemas.microsoft.com/office/powerpoint/2010/main" val="3116528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550036" y="-116699"/>
            <a:ext cx="5757927" cy="777682"/>
          </a:xfrm>
          <a:prstGeom prst="rect">
            <a:avLst/>
          </a:prstGeom>
        </p:spPr>
        <p:txBody>
          <a:bodyPr vert="horz" lIns="82953" tIns="41476" rIns="82953" bIns="41476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</a:rPr>
              <a:t>6. Символизм</a:t>
            </a: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76957182"/>
              </p:ext>
            </p:extLst>
          </p:nvPr>
        </p:nvGraphicFramePr>
        <p:xfrm>
          <a:off x="283813" y="1060650"/>
          <a:ext cx="6145295" cy="3230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2EC4EDE9-4215-4661-AB18-B4958179345E}"/>
              </a:ext>
            </a:extLst>
          </p:cNvPr>
          <p:cNvSpPr txBox="1">
            <a:spLocks/>
          </p:cNvSpPr>
          <p:nvPr/>
        </p:nvSpPr>
        <p:spPr>
          <a:xfrm>
            <a:off x="865725" y="4409500"/>
            <a:ext cx="5126549" cy="219990"/>
          </a:xfrm>
          <a:prstGeom prst="rect">
            <a:avLst/>
          </a:prstGeom>
        </p:spPr>
        <p:txBody>
          <a:bodyPr vert="horz" lIns="82953" tIns="41476" rIns="82953" bIns="41476" rtlCol="0" anchor="b">
            <a:no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10D0BC"/>
                </a:solidFill>
                <a:latin typeface="Montserrat" panose="00000500000000000000" pitchFamily="2" charset="-52"/>
              </a:rPr>
              <a:t>Особенности</a:t>
            </a:r>
          </a:p>
        </p:txBody>
      </p:sp>
      <p:graphicFrame>
        <p:nvGraphicFramePr>
          <p:cNvPr id="18" name="Объект 3">
            <a:extLst>
              <a:ext uri="{FF2B5EF4-FFF2-40B4-BE49-F238E27FC236}">
                <a16:creationId xmlns:a16="http://schemas.microsoft.com/office/drawing/2014/main" id="{5140BBD9-E136-49D2-ADDD-9BE75DC56E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3100239"/>
              </p:ext>
            </p:extLst>
          </p:nvPr>
        </p:nvGraphicFramePr>
        <p:xfrm>
          <a:off x="283813" y="4499848"/>
          <a:ext cx="6312777" cy="3411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EBD3A86-88E8-4C77-82A2-3E60950FB33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919" y="7752527"/>
            <a:ext cx="3281082" cy="18459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81864C-C26B-41C1-A4B5-DAECB1FBD8F4}"/>
              </a:ext>
            </a:extLst>
          </p:cNvPr>
          <p:cNvSpPr txBox="1"/>
          <p:nvPr/>
        </p:nvSpPr>
        <p:spPr>
          <a:xfrm>
            <a:off x="5745669" y="182385"/>
            <a:ext cx="828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9999"/>
                </a:solidFill>
                <a:latin typeface="Montserrat" panose="00000500000000000000" pitchFamily="2" charset="-52"/>
              </a:rPr>
              <a:t>17.</a:t>
            </a:r>
          </a:p>
        </p:txBody>
      </p:sp>
    </p:spTree>
    <p:extLst>
      <p:ext uri="{BB962C8B-B14F-4D97-AF65-F5344CB8AC3E}">
        <p14:creationId xmlns:p14="http://schemas.microsoft.com/office/powerpoint/2010/main" val="19817102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550036" y="-4570"/>
            <a:ext cx="5757927" cy="777682"/>
          </a:xfrm>
          <a:prstGeom prst="rect">
            <a:avLst/>
          </a:prstGeom>
        </p:spPr>
        <p:txBody>
          <a:bodyPr vert="horz" lIns="82953" tIns="41476" rIns="82953" bIns="41476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54CCCD"/>
                </a:solidFill>
                <a:latin typeface="Montserrat" panose="00000500000000000000" pitchFamily="2" charset="-52"/>
              </a:rPr>
              <a:t>Имажинизм</a:t>
            </a:r>
          </a:p>
        </p:txBody>
      </p:sp>
      <p:graphicFrame>
        <p:nvGraphicFramePr>
          <p:cNvPr id="8" name="Схема 7"/>
          <p:cNvGraphicFramePr/>
          <p:nvPr>
            <p:extLst/>
          </p:nvPr>
        </p:nvGraphicFramePr>
        <p:xfrm>
          <a:off x="362963" y="894788"/>
          <a:ext cx="6367841" cy="3073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C4D0386-C77F-49A1-B102-03230867DF2F}"/>
              </a:ext>
            </a:extLst>
          </p:cNvPr>
          <p:cNvSpPr txBox="1">
            <a:spLocks/>
          </p:cNvSpPr>
          <p:nvPr/>
        </p:nvSpPr>
        <p:spPr>
          <a:xfrm>
            <a:off x="1000758" y="4089535"/>
            <a:ext cx="5179212" cy="294721"/>
          </a:xfrm>
          <a:prstGeom prst="rect">
            <a:avLst/>
          </a:prstGeom>
        </p:spPr>
        <p:txBody>
          <a:bodyPr vert="horz" lIns="82953" tIns="41476" rIns="82953" bIns="41476" rtlCol="0" anchor="b">
            <a:no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10D0BC"/>
                </a:solidFill>
                <a:latin typeface="Montserrat" panose="00000500000000000000" pitchFamily="2" charset="-52"/>
              </a:rPr>
              <a:t>Акмеизм</a:t>
            </a:r>
          </a:p>
        </p:txBody>
      </p:sp>
      <p:graphicFrame>
        <p:nvGraphicFramePr>
          <p:cNvPr id="11" name="Объект 4">
            <a:extLst>
              <a:ext uri="{FF2B5EF4-FFF2-40B4-BE49-F238E27FC236}">
                <a16:creationId xmlns:a16="http://schemas.microsoft.com/office/drawing/2014/main" id="{99B97B30-DECC-495D-A7D4-C0F284DBAFFE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48152" y="4460957"/>
          <a:ext cx="6569439" cy="2298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BE8CFD59-6D62-4059-A75C-AC8E9171B2C0}"/>
              </a:ext>
            </a:extLst>
          </p:cNvPr>
          <p:cNvSpPr txBox="1">
            <a:spLocks/>
          </p:cNvSpPr>
          <p:nvPr/>
        </p:nvSpPr>
        <p:spPr>
          <a:xfrm>
            <a:off x="1000758" y="6836379"/>
            <a:ext cx="5179212" cy="294721"/>
          </a:xfrm>
          <a:prstGeom prst="rect">
            <a:avLst/>
          </a:prstGeom>
        </p:spPr>
        <p:txBody>
          <a:bodyPr vert="horz" lIns="82953" tIns="41476" rIns="82953" bIns="41476" rtlCol="0" anchor="b">
            <a:no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8080"/>
                </a:solidFill>
                <a:latin typeface="Montserrat" panose="00000500000000000000" pitchFamily="2" charset="-52"/>
              </a:rPr>
              <a:t>Особенности</a:t>
            </a:r>
          </a:p>
        </p:txBody>
      </p:sp>
      <p:graphicFrame>
        <p:nvGraphicFramePr>
          <p:cNvPr id="14" name="Объект 3">
            <a:extLst>
              <a:ext uri="{FF2B5EF4-FFF2-40B4-BE49-F238E27FC236}">
                <a16:creationId xmlns:a16="http://schemas.microsoft.com/office/drawing/2014/main" id="{743F8488-640B-437F-802A-A10386FD59FD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62963" y="7073153"/>
          <a:ext cx="6367841" cy="21918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E03CF35C-5390-4995-B385-5C83BF71B953}"/>
              </a:ext>
            </a:extLst>
          </p:cNvPr>
          <p:cNvSpPr txBox="1"/>
          <p:nvPr/>
        </p:nvSpPr>
        <p:spPr>
          <a:xfrm>
            <a:off x="5745669" y="182385"/>
            <a:ext cx="828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9999"/>
                </a:solidFill>
                <a:latin typeface="Montserrat" panose="00000500000000000000" pitchFamily="2" charset="-52"/>
              </a:rPr>
              <a:t>18.</a:t>
            </a:r>
          </a:p>
        </p:txBody>
      </p:sp>
    </p:spTree>
    <p:extLst>
      <p:ext uri="{BB962C8B-B14F-4D97-AF65-F5344CB8AC3E}">
        <p14:creationId xmlns:p14="http://schemas.microsoft.com/office/powerpoint/2010/main" val="11802449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63808" y="-101421"/>
            <a:ext cx="5757927" cy="777682"/>
          </a:xfrm>
          <a:prstGeom prst="rect">
            <a:avLst/>
          </a:prstGeom>
        </p:spPr>
        <p:txBody>
          <a:bodyPr vert="horz" lIns="82953" tIns="41476" rIns="82953" bIns="41476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8080"/>
                </a:solidFill>
                <a:latin typeface="Montserrat" panose="00000500000000000000" pitchFamily="2" charset="-52"/>
              </a:rPr>
              <a:t>Футуризм</a:t>
            </a:r>
          </a:p>
        </p:txBody>
      </p:sp>
      <p:graphicFrame>
        <p:nvGraphicFramePr>
          <p:cNvPr id="3" name="Объект 5"/>
          <p:cNvGraphicFramePr>
            <a:graphicFrameLocks/>
          </p:cNvGraphicFramePr>
          <p:nvPr>
            <p:extLst/>
          </p:nvPr>
        </p:nvGraphicFramePr>
        <p:xfrm>
          <a:off x="539285" y="885741"/>
          <a:ext cx="6006971" cy="2411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663808" y="2913492"/>
            <a:ext cx="5757927" cy="777682"/>
          </a:xfrm>
          <a:prstGeom prst="rect">
            <a:avLst/>
          </a:prstGeom>
        </p:spPr>
        <p:txBody>
          <a:bodyPr vert="horz" lIns="82953" tIns="41476" rIns="82953" bIns="41476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8080"/>
                </a:solidFill>
                <a:latin typeface="Montserrat" panose="00000500000000000000" pitchFamily="2" charset="-52"/>
              </a:rPr>
              <a:t>Особенности</a:t>
            </a:r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/>
          </p:nvPr>
        </p:nvGraphicFramePr>
        <p:xfrm>
          <a:off x="414761" y="3813763"/>
          <a:ext cx="6256017" cy="42617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11BCFEC-A817-4A9C-9810-33A3048C655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507" y="8198117"/>
            <a:ext cx="2043953" cy="129873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A59860F-4040-41D8-B594-0B57690E2125}"/>
              </a:ext>
            </a:extLst>
          </p:cNvPr>
          <p:cNvSpPr txBox="1"/>
          <p:nvPr/>
        </p:nvSpPr>
        <p:spPr>
          <a:xfrm>
            <a:off x="5745669" y="182385"/>
            <a:ext cx="828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9999"/>
                </a:solidFill>
                <a:latin typeface="Montserrat" panose="00000500000000000000" pitchFamily="2" charset="-52"/>
              </a:rPr>
              <a:t>19.</a:t>
            </a:r>
          </a:p>
        </p:txBody>
      </p:sp>
    </p:spTree>
    <p:extLst>
      <p:ext uri="{BB962C8B-B14F-4D97-AF65-F5344CB8AC3E}">
        <p14:creationId xmlns:p14="http://schemas.microsoft.com/office/powerpoint/2010/main" val="12473756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50036" y="-109952"/>
            <a:ext cx="5757927" cy="777682"/>
          </a:xfrm>
          <a:prstGeom prst="rect">
            <a:avLst/>
          </a:prstGeom>
        </p:spPr>
        <p:txBody>
          <a:bodyPr vert="horz" lIns="82953" tIns="41476" rIns="82953" bIns="41476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8080"/>
                </a:solidFill>
                <a:latin typeface="Montserrat" panose="00000500000000000000" pitchFamily="2" charset="-52"/>
              </a:rPr>
              <a:t>Урок 7. Постмодернизм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9280B57F-1843-49DC-9DD8-E9444A759591}"/>
              </a:ext>
            </a:extLst>
          </p:cNvPr>
          <p:cNvGrpSpPr/>
          <p:nvPr/>
        </p:nvGrpSpPr>
        <p:grpSpPr>
          <a:xfrm>
            <a:off x="246215" y="1060650"/>
            <a:ext cx="6365569" cy="2039470"/>
            <a:chOff x="17327" y="1460226"/>
            <a:chExt cx="6312393" cy="1547725"/>
          </a:xfrm>
          <a:solidFill>
            <a:srgbClr val="D1FBF7"/>
          </a:solidFill>
        </p:grpSpPr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E4F399A5-D61B-40AA-9C90-CA1ED40681A7}"/>
                </a:ext>
              </a:extLst>
            </p:cNvPr>
            <p:cNvSpPr/>
            <p:nvPr/>
          </p:nvSpPr>
          <p:spPr>
            <a:xfrm>
              <a:off x="17327" y="1460226"/>
              <a:ext cx="6312393" cy="1547725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4900445"/>
                <a:satOff val="-20388"/>
                <a:lumOff val="480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Прямоугольник: скругленные углы 4">
              <a:extLst>
                <a:ext uri="{FF2B5EF4-FFF2-40B4-BE49-F238E27FC236}">
                  <a16:creationId xmlns:a16="http://schemas.microsoft.com/office/drawing/2014/main" id="{33F1E6F6-761D-4F11-A87A-D8E7C943CC61}"/>
                </a:ext>
              </a:extLst>
            </p:cNvPr>
            <p:cNvSpPr txBox="1"/>
            <p:nvPr/>
          </p:nvSpPr>
          <p:spPr>
            <a:xfrm>
              <a:off x="92881" y="1535780"/>
              <a:ext cx="6161285" cy="139661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5260" tIns="175260" rIns="175260" bIns="175260" numCol="1" spcCol="1270" anchor="ctr" anchorCtr="0">
              <a:noAutofit/>
            </a:bodyPr>
            <a:lstStyle/>
            <a:p>
              <a:pPr marL="0" lvl="0" indent="0" algn="l" defTabSz="20447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4600" kern="1200" dirty="0">
                <a:latin typeface="Montserrat" panose="00000500000000000000" pitchFamily="2" charset="-52"/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728B0172-5125-43AA-8AAA-0EA3217C3975}"/>
              </a:ext>
            </a:extLst>
          </p:cNvPr>
          <p:cNvGrpSpPr/>
          <p:nvPr/>
        </p:nvGrpSpPr>
        <p:grpSpPr>
          <a:xfrm>
            <a:off x="246215" y="3230109"/>
            <a:ext cx="6365569" cy="2039470"/>
            <a:chOff x="17327" y="1460226"/>
            <a:chExt cx="6312393" cy="1547725"/>
          </a:xfrm>
          <a:solidFill>
            <a:srgbClr val="D1FBF7"/>
          </a:solidFill>
        </p:grpSpPr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id="{B01298E7-870F-4CB1-8760-94AD0B41A00C}"/>
                </a:ext>
              </a:extLst>
            </p:cNvPr>
            <p:cNvSpPr/>
            <p:nvPr/>
          </p:nvSpPr>
          <p:spPr>
            <a:xfrm>
              <a:off x="17327" y="1460226"/>
              <a:ext cx="6312393" cy="1547725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4900445"/>
                <a:satOff val="-20388"/>
                <a:lumOff val="480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Прямоугольник: скругленные углы 4">
              <a:extLst>
                <a:ext uri="{FF2B5EF4-FFF2-40B4-BE49-F238E27FC236}">
                  <a16:creationId xmlns:a16="http://schemas.microsoft.com/office/drawing/2014/main" id="{55E0C8DC-1711-4FC5-A987-568DC1F337EC}"/>
                </a:ext>
              </a:extLst>
            </p:cNvPr>
            <p:cNvSpPr txBox="1"/>
            <p:nvPr/>
          </p:nvSpPr>
          <p:spPr>
            <a:xfrm>
              <a:off x="92881" y="1535780"/>
              <a:ext cx="6161285" cy="139661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5260" tIns="175260" rIns="175260" bIns="175260" numCol="1" spcCol="1270" anchor="ctr" anchorCtr="0">
              <a:noAutofit/>
            </a:bodyPr>
            <a:lstStyle/>
            <a:p>
              <a:pPr marL="0" lvl="0" indent="0" algn="l" defTabSz="20447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4600" kern="1200" dirty="0">
                <a:latin typeface="Montserrat" panose="00000500000000000000" pitchFamily="2" charset="-52"/>
              </a:endParaRPr>
            </a:p>
          </p:txBody>
        </p:sp>
      </p:grp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282C0642-CB96-4E35-A4A7-81928C942885}"/>
              </a:ext>
            </a:extLst>
          </p:cNvPr>
          <p:cNvSpPr txBox="1">
            <a:spLocks/>
          </p:cNvSpPr>
          <p:nvPr/>
        </p:nvSpPr>
        <p:spPr>
          <a:xfrm>
            <a:off x="-751166" y="5130625"/>
            <a:ext cx="4509721" cy="777682"/>
          </a:xfrm>
          <a:prstGeom prst="rect">
            <a:avLst/>
          </a:prstGeom>
        </p:spPr>
        <p:txBody>
          <a:bodyPr vert="horz" lIns="82953" tIns="41476" rIns="82953" bIns="41476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10D0BC"/>
                </a:solidFill>
                <a:latin typeface="Montserrat" panose="00000500000000000000" pitchFamily="2" charset="-52"/>
              </a:rPr>
              <a:t>Особенности</a:t>
            </a:r>
          </a:p>
        </p:txBody>
      </p:sp>
      <p:graphicFrame>
        <p:nvGraphicFramePr>
          <p:cNvPr id="16" name="Объект 3">
            <a:extLst>
              <a:ext uri="{FF2B5EF4-FFF2-40B4-BE49-F238E27FC236}">
                <a16:creationId xmlns:a16="http://schemas.microsoft.com/office/drawing/2014/main" id="{A61FD223-912D-4D96-BF55-76D002F8EF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7982832"/>
              </p:ext>
            </p:extLst>
          </p:nvPr>
        </p:nvGraphicFramePr>
        <p:xfrm>
          <a:off x="322405" y="6034938"/>
          <a:ext cx="6353114" cy="3067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E5CE9CF0-18AC-487A-A9CD-161F5C30803D}"/>
              </a:ext>
            </a:extLst>
          </p:cNvPr>
          <p:cNvSpPr txBox="1"/>
          <p:nvPr/>
        </p:nvSpPr>
        <p:spPr>
          <a:xfrm>
            <a:off x="5745669" y="182385"/>
            <a:ext cx="828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9999"/>
                </a:solidFill>
                <a:latin typeface="Montserrat" panose="00000500000000000000" pitchFamily="2" charset="-52"/>
              </a:rPr>
              <a:t>20.</a:t>
            </a:r>
          </a:p>
        </p:txBody>
      </p:sp>
    </p:spTree>
    <p:extLst>
      <p:ext uri="{BB962C8B-B14F-4D97-AF65-F5344CB8AC3E}">
        <p14:creationId xmlns:p14="http://schemas.microsoft.com/office/powerpoint/2010/main" val="28224986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550036" y="-53687"/>
            <a:ext cx="5757927" cy="777682"/>
          </a:xfrm>
          <a:prstGeom prst="rect">
            <a:avLst/>
          </a:prstGeom>
        </p:spPr>
        <p:txBody>
          <a:bodyPr vert="horz" lIns="82953" tIns="41476" rIns="82953" bIns="41476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</a:rPr>
              <a:t>Приемы</a:t>
            </a:r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/>
          </p:nvPr>
        </p:nvGraphicFramePr>
        <p:xfrm>
          <a:off x="550036" y="930449"/>
          <a:ext cx="6071677" cy="3504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Текст 2">
            <a:extLst>
              <a:ext uri="{FF2B5EF4-FFF2-40B4-BE49-F238E27FC236}">
                <a16:creationId xmlns:a16="http://schemas.microsoft.com/office/drawing/2014/main" id="{58CC2CD4-B6D9-40CF-883D-54B986A7F745}"/>
              </a:ext>
            </a:extLst>
          </p:cNvPr>
          <p:cNvSpPr txBox="1">
            <a:spLocks/>
          </p:cNvSpPr>
          <p:nvPr/>
        </p:nvSpPr>
        <p:spPr>
          <a:xfrm>
            <a:off x="-138318" y="4517714"/>
            <a:ext cx="3665185" cy="435286"/>
          </a:xfrm>
          <a:prstGeom prst="rect">
            <a:avLst/>
          </a:prstGeom>
        </p:spPr>
        <p:txBody>
          <a:bodyPr vert="horz" lIns="82953" tIns="41476" rIns="82953" bIns="41476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>
                <a:solidFill>
                  <a:srgbClr val="0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-52"/>
              </a:rPr>
              <a:t>Модернизм</a:t>
            </a:r>
          </a:p>
        </p:txBody>
      </p:sp>
      <p:sp>
        <p:nvSpPr>
          <p:cNvPr id="12" name="Объект 3">
            <a:extLst>
              <a:ext uri="{FF2B5EF4-FFF2-40B4-BE49-F238E27FC236}">
                <a16:creationId xmlns:a16="http://schemas.microsoft.com/office/drawing/2014/main" id="{E92F6707-5B73-4549-B347-9AF98986F92E}"/>
              </a:ext>
            </a:extLst>
          </p:cNvPr>
          <p:cNvSpPr txBox="1">
            <a:spLocks/>
          </p:cNvSpPr>
          <p:nvPr/>
        </p:nvSpPr>
        <p:spPr>
          <a:xfrm>
            <a:off x="362963" y="4855569"/>
            <a:ext cx="2662625" cy="1289737"/>
          </a:xfrm>
          <a:prstGeom prst="rect">
            <a:avLst/>
          </a:prstGeom>
          <a:ln w="28575">
            <a:solidFill>
              <a:srgbClr val="92D050"/>
            </a:solidFill>
          </a:ln>
        </p:spPr>
        <p:txBody>
          <a:bodyPr>
            <a:normAutofit/>
          </a:bodyPr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Courier New" panose="02070309020205020404" pitchFamily="49" charset="0"/>
              <a:buChar char="o"/>
            </a:pPr>
            <a:r>
              <a:rPr lang="ru-RU" sz="1400" dirty="0">
                <a:solidFill>
                  <a:srgbClr val="008080"/>
                </a:solidFill>
                <a:latin typeface="Montserrat" panose="00000500000000000000" pitchFamily="2" charset="-52"/>
              </a:rPr>
              <a:t>Элитарное искусство;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dirty="0">
                <a:solidFill>
                  <a:srgbClr val="008080"/>
                </a:solidFill>
                <a:latin typeface="Montserrat" panose="00000500000000000000" pitchFamily="2" charset="-52"/>
              </a:rPr>
              <a:t>Вопросы – Кто я? Что я?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dirty="0">
                <a:solidFill>
                  <a:srgbClr val="008080"/>
                </a:solidFill>
                <a:latin typeface="Montserrat" panose="00000500000000000000" pitchFamily="2" charset="-52"/>
              </a:rPr>
              <a:t>Философия протеста;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dirty="0">
                <a:solidFill>
                  <a:srgbClr val="008080"/>
                </a:solidFill>
                <a:latin typeface="Montserrat" panose="00000500000000000000" pitchFamily="2" charset="-52"/>
              </a:rPr>
              <a:t>«Живые» эксперименты;</a:t>
            </a:r>
          </a:p>
          <a:p>
            <a:endParaRPr lang="ru-RU" sz="1400" dirty="0">
              <a:solidFill>
                <a:srgbClr val="008080"/>
              </a:solidFill>
            </a:endParaRPr>
          </a:p>
        </p:txBody>
      </p:sp>
      <p:sp>
        <p:nvSpPr>
          <p:cNvPr id="13" name="Текст 4">
            <a:extLst>
              <a:ext uri="{FF2B5EF4-FFF2-40B4-BE49-F238E27FC236}">
                <a16:creationId xmlns:a16="http://schemas.microsoft.com/office/drawing/2014/main" id="{652D0811-5A87-4D75-A402-C14275F3AAFD}"/>
              </a:ext>
            </a:extLst>
          </p:cNvPr>
          <p:cNvSpPr txBox="1">
            <a:spLocks/>
          </p:cNvSpPr>
          <p:nvPr/>
        </p:nvSpPr>
        <p:spPr>
          <a:xfrm>
            <a:off x="2799367" y="6324631"/>
            <a:ext cx="3722565" cy="453198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100" b="1" dirty="0">
                <a:solidFill>
                  <a:srgbClr val="0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-52"/>
              </a:rPr>
              <a:t>Постмодернизм</a:t>
            </a:r>
          </a:p>
        </p:txBody>
      </p:sp>
      <p:sp>
        <p:nvSpPr>
          <p:cNvPr id="14" name="Объект 5">
            <a:extLst>
              <a:ext uri="{FF2B5EF4-FFF2-40B4-BE49-F238E27FC236}">
                <a16:creationId xmlns:a16="http://schemas.microsoft.com/office/drawing/2014/main" id="{3093A234-C279-4BD9-AF0A-AAE238B7AD7C}"/>
              </a:ext>
            </a:extLst>
          </p:cNvPr>
          <p:cNvSpPr txBox="1">
            <a:spLocks/>
          </p:cNvSpPr>
          <p:nvPr/>
        </p:nvSpPr>
        <p:spPr>
          <a:xfrm>
            <a:off x="2734043" y="6934425"/>
            <a:ext cx="3954147" cy="1612977"/>
          </a:xfrm>
          <a:prstGeom prst="rect">
            <a:avLst/>
          </a:prstGeom>
          <a:ln w="28575">
            <a:solidFill>
              <a:srgbClr val="92D050"/>
            </a:solidFill>
          </a:ln>
        </p:spPr>
        <p:txBody>
          <a:bodyPr>
            <a:normAutofit/>
          </a:bodyPr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Courier New" panose="02070309020205020404" pitchFamily="49" charset="0"/>
              <a:buChar char="o"/>
            </a:pPr>
            <a:r>
              <a:rPr lang="ru-RU" sz="1400" dirty="0">
                <a:solidFill>
                  <a:srgbClr val="008080"/>
                </a:solidFill>
                <a:latin typeface="Montserrat" panose="00000500000000000000" pitchFamily="2" charset="-52"/>
              </a:rPr>
              <a:t>Ориентир на всех;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dirty="0">
                <a:solidFill>
                  <a:srgbClr val="008080"/>
                </a:solidFill>
                <a:latin typeface="Montserrat" panose="00000500000000000000" pitchFamily="2" charset="-52"/>
              </a:rPr>
              <a:t>Вопрос – Где я?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dirty="0">
                <a:solidFill>
                  <a:srgbClr val="008080"/>
                </a:solidFill>
                <a:latin typeface="Montserrat" panose="00000500000000000000" pitchFamily="2" charset="-52"/>
              </a:rPr>
              <a:t>Философия иронии над протестом и причинами;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dirty="0">
                <a:solidFill>
                  <a:srgbClr val="008080"/>
                </a:solidFill>
                <a:latin typeface="Montserrat" panose="00000500000000000000" pitchFamily="2" charset="-52"/>
              </a:rPr>
              <a:t>Пародия на эксперименты (эксперимент над экспериментом).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3A794F-D1A9-4D45-901E-C186004817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68" y="4773048"/>
            <a:ext cx="2727949" cy="184818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3AAC085-CF3B-4245-A93A-FFD04FC08E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043" y="6703754"/>
            <a:ext cx="3954147" cy="267893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DDA93DC-4CE4-421A-8903-EA5727A8D801}"/>
              </a:ext>
            </a:extLst>
          </p:cNvPr>
          <p:cNvSpPr txBox="1"/>
          <p:nvPr/>
        </p:nvSpPr>
        <p:spPr>
          <a:xfrm>
            <a:off x="5745669" y="182385"/>
            <a:ext cx="828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9999"/>
                </a:solidFill>
                <a:latin typeface="Montserrat" panose="00000500000000000000" pitchFamily="2" charset="-52"/>
              </a:rPr>
              <a:t>21.</a:t>
            </a:r>
          </a:p>
        </p:txBody>
      </p:sp>
    </p:spTree>
    <p:extLst>
      <p:ext uri="{BB962C8B-B14F-4D97-AF65-F5344CB8AC3E}">
        <p14:creationId xmlns:p14="http://schemas.microsoft.com/office/powerpoint/2010/main" val="17748222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946674" y="882063"/>
            <a:ext cx="4964651" cy="573878"/>
          </a:xfrm>
          <a:prstGeom prst="rect">
            <a:avLst/>
          </a:prstGeom>
        </p:spPr>
        <p:txBody>
          <a:bodyPr vert="horz" lIns="82953" tIns="41476" rIns="82953" bIns="41476" rtlCol="0" anchor="b">
            <a:normAutofit fontScale="97500"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  <a:ea typeface="Verdana" panose="020B0604030504040204" pitchFamily="34" charset="0"/>
              </a:rPr>
              <a:t>Художественный образ</a:t>
            </a:r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/>
          </p:nvPr>
        </p:nvGraphicFramePr>
        <p:xfrm>
          <a:off x="362963" y="1514212"/>
          <a:ext cx="6273366" cy="23636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Заголовок 1"/>
          <p:cNvSpPr txBox="1">
            <a:spLocks/>
          </p:cNvSpPr>
          <p:nvPr/>
        </p:nvSpPr>
        <p:spPr>
          <a:xfrm>
            <a:off x="848081" y="3559831"/>
            <a:ext cx="5487245" cy="783892"/>
          </a:xfrm>
          <a:prstGeom prst="rect">
            <a:avLst/>
          </a:prstGeom>
        </p:spPr>
        <p:txBody>
          <a:bodyPr vert="horz" lIns="82953" tIns="41476" rIns="82953" bIns="41476" rtlCol="0" anchor="b">
            <a:normAutofit fontScale="97500"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8080"/>
                </a:solidFill>
                <a:latin typeface="Montserrat" panose="00000500000000000000" pitchFamily="2" charset="-52"/>
              </a:rPr>
              <a:t>Художественное пространство </a:t>
            </a:r>
          </a:p>
        </p:txBody>
      </p:sp>
      <p:graphicFrame>
        <p:nvGraphicFramePr>
          <p:cNvPr id="13" name="Объект 4"/>
          <p:cNvGraphicFramePr>
            <a:graphicFrameLocks/>
          </p:cNvGraphicFramePr>
          <p:nvPr>
            <p:extLst/>
          </p:nvPr>
        </p:nvGraphicFramePr>
        <p:xfrm>
          <a:off x="455021" y="4343723"/>
          <a:ext cx="6181308" cy="158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1FF407E0-BD5D-4263-8092-7B146602045F}"/>
              </a:ext>
            </a:extLst>
          </p:cNvPr>
          <p:cNvSpPr txBox="1"/>
          <p:nvPr/>
        </p:nvSpPr>
        <p:spPr>
          <a:xfrm>
            <a:off x="981635" y="168237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8080"/>
                </a:solidFill>
                <a:latin typeface="Montserrat Medium" panose="00000600000000000000" pitchFamily="2" charset="-52"/>
              </a:rPr>
              <a:t> Урок 11. Речевые и стилистические фигуры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A53A32E9-4EAD-4C72-B67B-4078EBAAF8BF}"/>
              </a:ext>
            </a:extLst>
          </p:cNvPr>
          <p:cNvSpPr txBox="1">
            <a:spLocks/>
          </p:cNvSpPr>
          <p:nvPr/>
        </p:nvSpPr>
        <p:spPr>
          <a:xfrm>
            <a:off x="-633743" y="5845355"/>
            <a:ext cx="4834002" cy="777682"/>
          </a:xfrm>
          <a:prstGeom prst="rect">
            <a:avLst/>
          </a:prstGeom>
        </p:spPr>
        <p:txBody>
          <a:bodyPr vert="horz" lIns="82953" tIns="41476" rIns="82953" bIns="41476" rtlCol="0" anchor="b">
            <a:normAutofit fontScale="97500"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>
                <a:solidFill>
                  <a:srgbClr val="002060"/>
                </a:solidFill>
                <a:latin typeface="Montserrat" panose="00000500000000000000" pitchFamily="2" charset="-52"/>
              </a:rPr>
              <a:t>Художественное </a:t>
            </a:r>
          </a:p>
          <a:p>
            <a:r>
              <a:rPr lang="ru-RU" sz="1800" b="1" dirty="0">
                <a:solidFill>
                  <a:srgbClr val="002060"/>
                </a:solidFill>
                <a:latin typeface="Montserrat" panose="00000500000000000000" pitchFamily="2" charset="-52"/>
              </a:rPr>
              <a:t>время</a:t>
            </a:r>
          </a:p>
        </p:txBody>
      </p:sp>
      <p:graphicFrame>
        <p:nvGraphicFramePr>
          <p:cNvPr id="16" name="Объект 3">
            <a:extLst>
              <a:ext uri="{FF2B5EF4-FFF2-40B4-BE49-F238E27FC236}">
                <a16:creationId xmlns:a16="http://schemas.microsoft.com/office/drawing/2014/main" id="{CF9611E2-A6C7-4A7A-81D8-AD19F0B8B48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80794" y="6623037"/>
          <a:ext cx="2986841" cy="27361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924C5FCD-D43F-4AB5-9FFD-0BA27FB09C27}"/>
              </a:ext>
            </a:extLst>
          </p:cNvPr>
          <p:cNvSpPr txBox="1">
            <a:spLocks/>
          </p:cNvSpPr>
          <p:nvPr/>
        </p:nvSpPr>
        <p:spPr>
          <a:xfrm>
            <a:off x="3199281" y="5923524"/>
            <a:ext cx="3658720" cy="699513"/>
          </a:xfrm>
          <a:prstGeom prst="rect">
            <a:avLst/>
          </a:prstGeom>
        </p:spPr>
        <p:txBody>
          <a:bodyPr vert="horz" lIns="82953" tIns="41476" rIns="82953" bIns="41476" rtlCol="0" anchor="b">
            <a:normAutofit fontScale="97500"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>
                <a:solidFill>
                  <a:srgbClr val="002060"/>
                </a:solidFill>
                <a:latin typeface="Montserrat" panose="00000500000000000000" pitchFamily="2" charset="-52"/>
              </a:rPr>
              <a:t>Типология художественного времени</a:t>
            </a:r>
          </a:p>
        </p:txBody>
      </p:sp>
      <p:graphicFrame>
        <p:nvGraphicFramePr>
          <p:cNvPr id="21" name="Объект 3">
            <a:extLst>
              <a:ext uri="{FF2B5EF4-FFF2-40B4-BE49-F238E27FC236}">
                <a16:creationId xmlns:a16="http://schemas.microsoft.com/office/drawing/2014/main" id="{E1E6CE02-5676-4B45-AF41-835808EF939B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499646" y="6665586"/>
          <a:ext cx="3250778" cy="27361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F40F6DFD-1D22-49E4-852B-4D1222E3BEF0}"/>
              </a:ext>
            </a:extLst>
          </p:cNvPr>
          <p:cNvSpPr txBox="1"/>
          <p:nvPr/>
        </p:nvSpPr>
        <p:spPr>
          <a:xfrm>
            <a:off x="5745669" y="182385"/>
            <a:ext cx="828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9999"/>
                </a:solidFill>
                <a:latin typeface="Montserrat" panose="00000500000000000000" pitchFamily="2" charset="-52"/>
              </a:rPr>
              <a:t>22.</a:t>
            </a:r>
          </a:p>
        </p:txBody>
      </p:sp>
    </p:spTree>
    <p:extLst>
      <p:ext uri="{BB962C8B-B14F-4D97-AF65-F5344CB8AC3E}">
        <p14:creationId xmlns:p14="http://schemas.microsoft.com/office/powerpoint/2010/main" val="27830848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83568" y="1074044"/>
            <a:ext cx="6228067" cy="126151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64427" y="-190406"/>
            <a:ext cx="5561954" cy="839698"/>
          </a:xfrm>
          <a:prstGeom prst="rect">
            <a:avLst/>
          </a:prstGeom>
        </p:spPr>
        <p:txBody>
          <a:bodyPr vert="horz" lIns="82953" tIns="41476" rIns="82953" bIns="41476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8080"/>
                </a:solidFill>
                <a:latin typeface="Montserrat" panose="00000500000000000000" pitchFamily="2" charset="-52"/>
              </a:rPr>
              <a:t>Поэтика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47427" y="1413581"/>
            <a:ext cx="5995810" cy="1585113"/>
          </a:xfrm>
          <a:prstGeom prst="rect">
            <a:avLst/>
          </a:prstGeom>
          <a:ln>
            <a:noFill/>
          </a:ln>
        </p:spPr>
        <p:txBody>
          <a:bodyPr vert="horz" lIns="82953" tIns="41476" rIns="82953" bIns="41476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14772"/>
            <a:endParaRPr lang="ru-RU" sz="18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57459" y="2072836"/>
            <a:ext cx="5356597" cy="783892"/>
          </a:xfrm>
          <a:prstGeom prst="rect">
            <a:avLst/>
          </a:prstGeom>
        </p:spPr>
        <p:txBody>
          <a:bodyPr vert="horz" lIns="82953" tIns="41476" rIns="82953" bIns="41476" rtlCol="0" anchor="b">
            <a:no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>
                <a:solidFill>
                  <a:srgbClr val="008080"/>
                </a:solidFill>
                <a:latin typeface="Montserrat" panose="00000500000000000000" pitchFamily="2" charset="-52"/>
              </a:rPr>
              <a:t>Форма художественного произведения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7EDA728E-3961-4C39-B123-05B5760E2232}"/>
              </a:ext>
            </a:extLst>
          </p:cNvPr>
          <p:cNvSpPr/>
          <p:nvPr/>
        </p:nvSpPr>
        <p:spPr>
          <a:xfrm>
            <a:off x="334352" y="2979152"/>
            <a:ext cx="6408712" cy="1385537"/>
          </a:xfrm>
          <a:prstGeom prst="roundRect">
            <a:avLst/>
          </a:prstGeom>
          <a:solidFill>
            <a:srgbClr val="CD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кругленный прямоугольник 43">
            <a:extLst>
              <a:ext uri="{FF2B5EF4-FFF2-40B4-BE49-F238E27FC236}">
                <a16:creationId xmlns:a16="http://schemas.microsoft.com/office/drawing/2014/main" id="{9834D362-3A4C-494D-94BE-13D3CEF0B605}"/>
              </a:ext>
            </a:extLst>
          </p:cNvPr>
          <p:cNvSpPr/>
          <p:nvPr/>
        </p:nvSpPr>
        <p:spPr>
          <a:xfrm>
            <a:off x="365095" y="5075642"/>
            <a:ext cx="6397638" cy="1025443"/>
          </a:xfrm>
          <a:prstGeom prst="roundRect">
            <a:avLst/>
          </a:prstGeom>
          <a:solidFill>
            <a:srgbClr val="D1FBF7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/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75AAE55B-5CDF-432A-A053-9B53ED599763}"/>
              </a:ext>
            </a:extLst>
          </p:cNvPr>
          <p:cNvGrpSpPr/>
          <p:nvPr/>
        </p:nvGrpSpPr>
        <p:grpSpPr>
          <a:xfrm>
            <a:off x="456305" y="6627088"/>
            <a:ext cx="6112684" cy="369899"/>
            <a:chOff x="0" y="286873"/>
            <a:chExt cx="8640960" cy="407745"/>
          </a:xfrm>
          <a:solidFill>
            <a:srgbClr val="C9E4FF"/>
          </a:solidFill>
        </p:grpSpPr>
        <p:sp>
          <p:nvSpPr>
            <p:cNvPr id="17" name="Скругленный прямоугольник 57">
              <a:extLst>
                <a:ext uri="{FF2B5EF4-FFF2-40B4-BE49-F238E27FC236}">
                  <a16:creationId xmlns:a16="http://schemas.microsoft.com/office/drawing/2014/main" id="{1331A29A-1B74-4164-97C5-912D4C0C32AF}"/>
                </a:ext>
              </a:extLst>
            </p:cNvPr>
            <p:cNvSpPr/>
            <p:nvPr/>
          </p:nvSpPr>
          <p:spPr>
            <a:xfrm>
              <a:off x="0" y="286873"/>
              <a:ext cx="8640960" cy="407745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Скругленный прямоугольник 4">
              <a:extLst>
                <a:ext uri="{FF2B5EF4-FFF2-40B4-BE49-F238E27FC236}">
                  <a16:creationId xmlns:a16="http://schemas.microsoft.com/office/drawing/2014/main" id="{96BAC8FE-D1CA-480F-9920-5CF3B6F06F83}"/>
                </a:ext>
              </a:extLst>
            </p:cNvPr>
            <p:cNvSpPr/>
            <p:nvPr/>
          </p:nvSpPr>
          <p:spPr>
            <a:xfrm>
              <a:off x="19904" y="306777"/>
              <a:ext cx="8601152" cy="36793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8758" tIns="58758" rIns="58758" bIns="58758" numCol="1" spcCol="1270" anchor="ctr" anchorCtr="0">
              <a:noAutofit/>
            </a:bodyPr>
            <a:lstStyle/>
            <a:p>
              <a:pPr defTabSz="68552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542" b="1" dirty="0">
                  <a:solidFill>
                    <a:srgbClr val="002060"/>
                  </a:solidFill>
                  <a:latin typeface="Montserrat" panose="00000500000000000000" pitchFamily="2" charset="-52"/>
                </a:rPr>
                <a:t>Тема может быть главной и частной:</a:t>
              </a:r>
              <a:endParaRPr lang="ru-RU" sz="1542" dirty="0">
                <a:solidFill>
                  <a:srgbClr val="002060"/>
                </a:solidFill>
                <a:latin typeface="Montserrat" panose="00000500000000000000" pitchFamily="2" charset="-52"/>
              </a:endParaRP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A0194236-4447-4252-BE52-93DB330654EB}"/>
              </a:ext>
            </a:extLst>
          </p:cNvPr>
          <p:cNvGrpSpPr/>
          <p:nvPr/>
        </p:nvGrpSpPr>
        <p:grpSpPr>
          <a:xfrm>
            <a:off x="434326" y="7064055"/>
            <a:ext cx="6112684" cy="558555"/>
            <a:chOff x="0" y="743578"/>
            <a:chExt cx="8640960" cy="456705"/>
          </a:xfrm>
          <a:solidFill>
            <a:srgbClr val="C9E4FF"/>
          </a:solidFill>
        </p:grpSpPr>
        <p:sp>
          <p:nvSpPr>
            <p:cNvPr id="20" name="Скругленный прямоугольник 55">
              <a:extLst>
                <a:ext uri="{FF2B5EF4-FFF2-40B4-BE49-F238E27FC236}">
                  <a16:creationId xmlns:a16="http://schemas.microsoft.com/office/drawing/2014/main" id="{E9CAA777-8429-4086-89BA-31E8C96D28E6}"/>
                </a:ext>
              </a:extLst>
            </p:cNvPr>
            <p:cNvSpPr/>
            <p:nvPr/>
          </p:nvSpPr>
          <p:spPr>
            <a:xfrm>
              <a:off x="0" y="743578"/>
              <a:ext cx="8640960" cy="407745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Скругленный прямоугольник 6">
              <a:extLst>
                <a:ext uri="{FF2B5EF4-FFF2-40B4-BE49-F238E27FC236}">
                  <a16:creationId xmlns:a16="http://schemas.microsoft.com/office/drawing/2014/main" id="{6A5D47CF-DB68-449A-BA12-6F1264377713}"/>
                </a:ext>
              </a:extLst>
            </p:cNvPr>
            <p:cNvSpPr/>
            <p:nvPr/>
          </p:nvSpPr>
          <p:spPr>
            <a:xfrm>
              <a:off x="19904" y="763482"/>
              <a:ext cx="8601152" cy="43680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8758" tIns="58758" rIns="58758" bIns="58758" numCol="1" spcCol="1270" anchor="ctr" anchorCtr="0">
              <a:noAutofit/>
            </a:bodyPr>
            <a:lstStyle/>
            <a:p>
              <a:pPr defTabSz="68552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542" b="1" dirty="0">
                  <a:solidFill>
                    <a:srgbClr val="002060"/>
                  </a:solidFill>
                  <a:latin typeface="Montserrat" panose="00000500000000000000" pitchFamily="2" charset="-52"/>
                </a:rPr>
                <a:t>Главная – </a:t>
              </a:r>
              <a:endParaRPr lang="ru-RU" sz="1542" dirty="0">
                <a:solidFill>
                  <a:srgbClr val="002060"/>
                </a:solidFill>
                <a:latin typeface="Montserrat" panose="00000500000000000000" pitchFamily="2" charset="-52"/>
              </a:endParaRPr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9B8CEA0D-2940-4BF1-B032-75023050ED72}"/>
              </a:ext>
            </a:extLst>
          </p:cNvPr>
          <p:cNvGrpSpPr/>
          <p:nvPr/>
        </p:nvGrpSpPr>
        <p:grpSpPr>
          <a:xfrm>
            <a:off x="479416" y="7562733"/>
            <a:ext cx="6112684" cy="540155"/>
            <a:chOff x="0" y="1134279"/>
            <a:chExt cx="8640960" cy="595421"/>
          </a:xfrm>
          <a:solidFill>
            <a:srgbClr val="C9E4FF"/>
          </a:solidFill>
        </p:grpSpPr>
        <p:sp>
          <p:nvSpPr>
            <p:cNvPr id="23" name="Скругленный прямоугольник 53">
              <a:extLst>
                <a:ext uri="{FF2B5EF4-FFF2-40B4-BE49-F238E27FC236}">
                  <a16:creationId xmlns:a16="http://schemas.microsoft.com/office/drawing/2014/main" id="{403080A3-EE2E-4868-B87B-81DF7AD2EBCD}"/>
                </a:ext>
              </a:extLst>
            </p:cNvPr>
            <p:cNvSpPr/>
            <p:nvPr/>
          </p:nvSpPr>
          <p:spPr>
            <a:xfrm>
              <a:off x="0" y="1200283"/>
              <a:ext cx="8640960" cy="40774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Скругленный прямоугольник 8">
              <a:extLst>
                <a:ext uri="{FF2B5EF4-FFF2-40B4-BE49-F238E27FC236}">
                  <a16:creationId xmlns:a16="http://schemas.microsoft.com/office/drawing/2014/main" id="{299B3114-A993-475D-8C12-1C9A39F9B86F}"/>
                </a:ext>
              </a:extLst>
            </p:cNvPr>
            <p:cNvSpPr/>
            <p:nvPr/>
          </p:nvSpPr>
          <p:spPr>
            <a:xfrm>
              <a:off x="19904" y="1134279"/>
              <a:ext cx="8601152" cy="59542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8758" tIns="58758" rIns="58758" bIns="58758" numCol="1" spcCol="1270" anchor="ctr" anchorCtr="0">
              <a:noAutofit/>
            </a:bodyPr>
            <a:lstStyle/>
            <a:p>
              <a:pPr defTabSz="68552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542" dirty="0">
                <a:solidFill>
                  <a:srgbClr val="002060"/>
                </a:solidFill>
                <a:latin typeface="Montserrat" panose="00000500000000000000" pitchFamily="2" charset="-52"/>
              </a:endParaRP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412DC74C-5621-4386-B5A2-899AB3909DE1}"/>
              </a:ext>
            </a:extLst>
          </p:cNvPr>
          <p:cNvGrpSpPr/>
          <p:nvPr/>
        </p:nvGrpSpPr>
        <p:grpSpPr>
          <a:xfrm>
            <a:off x="461468" y="8077230"/>
            <a:ext cx="6112684" cy="525617"/>
            <a:chOff x="0" y="1656988"/>
            <a:chExt cx="8640960" cy="407745"/>
          </a:xfrm>
          <a:solidFill>
            <a:srgbClr val="C9E4FF"/>
          </a:solidFill>
        </p:grpSpPr>
        <p:sp>
          <p:nvSpPr>
            <p:cNvPr id="26" name="Скругленный прямоугольник 51">
              <a:extLst>
                <a:ext uri="{FF2B5EF4-FFF2-40B4-BE49-F238E27FC236}">
                  <a16:creationId xmlns:a16="http://schemas.microsoft.com/office/drawing/2014/main" id="{40139FD8-7C8B-40D3-973D-C8D9934EAD55}"/>
                </a:ext>
              </a:extLst>
            </p:cNvPr>
            <p:cNvSpPr/>
            <p:nvPr/>
          </p:nvSpPr>
          <p:spPr>
            <a:xfrm>
              <a:off x="0" y="1656988"/>
              <a:ext cx="8640960" cy="407745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Скругленный прямоугольник 10">
              <a:extLst>
                <a:ext uri="{FF2B5EF4-FFF2-40B4-BE49-F238E27FC236}">
                  <a16:creationId xmlns:a16="http://schemas.microsoft.com/office/drawing/2014/main" id="{A1194292-60BA-4E14-86C1-088F49FF4EA3}"/>
                </a:ext>
              </a:extLst>
            </p:cNvPr>
            <p:cNvSpPr/>
            <p:nvPr/>
          </p:nvSpPr>
          <p:spPr>
            <a:xfrm>
              <a:off x="19904" y="1676892"/>
              <a:ext cx="8601152" cy="36793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8758" tIns="58758" rIns="58758" bIns="58758" numCol="1" spcCol="1270" anchor="ctr" anchorCtr="0">
              <a:noAutofit/>
            </a:bodyPr>
            <a:lstStyle/>
            <a:p>
              <a:pPr defTabSz="68552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542" b="1" dirty="0">
                  <a:solidFill>
                    <a:srgbClr val="002060"/>
                  </a:solidFill>
                  <a:latin typeface="Montserrat" panose="00000500000000000000" pitchFamily="2" charset="-52"/>
                </a:rPr>
                <a:t>Совокупность главной и частных тем и есть тематика произведения.</a:t>
              </a:r>
              <a:endParaRPr lang="ru-RU" sz="1542" dirty="0">
                <a:solidFill>
                  <a:srgbClr val="002060"/>
                </a:solidFill>
                <a:latin typeface="Montserrat" panose="00000500000000000000" pitchFamily="2" charset="-52"/>
              </a:endParaRP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37774278-AA64-4C9F-8B9B-593EF257638D}"/>
              </a:ext>
            </a:extLst>
          </p:cNvPr>
          <p:cNvGrpSpPr/>
          <p:nvPr/>
        </p:nvGrpSpPr>
        <p:grpSpPr>
          <a:xfrm>
            <a:off x="470385" y="8647213"/>
            <a:ext cx="6112684" cy="525768"/>
            <a:chOff x="0" y="2113693"/>
            <a:chExt cx="8640960" cy="407745"/>
          </a:xfrm>
          <a:solidFill>
            <a:srgbClr val="C9E4FF"/>
          </a:solidFill>
        </p:grpSpPr>
        <p:sp>
          <p:nvSpPr>
            <p:cNvPr id="29" name="Скругленный прямоугольник 49">
              <a:extLst>
                <a:ext uri="{FF2B5EF4-FFF2-40B4-BE49-F238E27FC236}">
                  <a16:creationId xmlns:a16="http://schemas.microsoft.com/office/drawing/2014/main" id="{0EB095E0-CACA-4B35-9D93-072BB9522761}"/>
                </a:ext>
              </a:extLst>
            </p:cNvPr>
            <p:cNvSpPr/>
            <p:nvPr/>
          </p:nvSpPr>
          <p:spPr>
            <a:xfrm>
              <a:off x="0" y="2113693"/>
              <a:ext cx="8640960" cy="407745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Скругленный прямоугольник 12">
              <a:extLst>
                <a:ext uri="{FF2B5EF4-FFF2-40B4-BE49-F238E27FC236}">
                  <a16:creationId xmlns:a16="http://schemas.microsoft.com/office/drawing/2014/main" id="{C9F4E160-DE34-4D39-A624-29BDF8304A5A}"/>
                </a:ext>
              </a:extLst>
            </p:cNvPr>
            <p:cNvSpPr/>
            <p:nvPr/>
          </p:nvSpPr>
          <p:spPr>
            <a:xfrm>
              <a:off x="19904" y="2133597"/>
              <a:ext cx="8601152" cy="36793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8758" tIns="58758" rIns="58758" bIns="58758" numCol="1" spcCol="1270" anchor="ctr" anchorCtr="0">
              <a:noAutofit/>
            </a:bodyPr>
            <a:lstStyle/>
            <a:p>
              <a:pPr defTabSz="68552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542" b="1" dirty="0">
                  <a:solidFill>
                    <a:srgbClr val="002060"/>
                  </a:solidFill>
                  <a:latin typeface="Montserrat" panose="00000500000000000000" pitchFamily="2" charset="-52"/>
                </a:rPr>
                <a:t>Вечные темы – </a:t>
              </a:r>
              <a:endParaRPr lang="ru-RU" sz="1542" dirty="0">
                <a:solidFill>
                  <a:srgbClr val="002060"/>
                </a:solidFill>
                <a:latin typeface="Montserrat" panose="00000500000000000000" pitchFamily="2" charset="-52"/>
              </a:endParaRPr>
            </a:p>
          </p:txBody>
        </p:sp>
      </p:grpSp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388A8A74-24FA-4458-85D9-7F4697B7BA30}"/>
              </a:ext>
            </a:extLst>
          </p:cNvPr>
          <p:cNvSpPr txBox="1">
            <a:spLocks/>
          </p:cNvSpPr>
          <p:nvPr/>
        </p:nvSpPr>
        <p:spPr>
          <a:xfrm>
            <a:off x="847715" y="6179244"/>
            <a:ext cx="5432397" cy="359284"/>
          </a:xfrm>
          <a:prstGeom prst="rect">
            <a:avLst/>
          </a:prstGeom>
        </p:spPr>
        <p:txBody>
          <a:bodyPr vert="horz" lIns="82953" tIns="41476" rIns="82953" bIns="41476" rtlCol="0" anchor="b">
            <a:no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>
                <a:solidFill>
                  <a:srgbClr val="008080"/>
                </a:solidFill>
                <a:latin typeface="Montserrat" panose="00000500000000000000" pitchFamily="2" charset="-52"/>
              </a:rPr>
              <a:t>Тема художественного произведения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B6318F4-2EA3-4E35-B460-A2055A5A0866}"/>
              </a:ext>
            </a:extLst>
          </p:cNvPr>
          <p:cNvSpPr/>
          <p:nvPr/>
        </p:nvSpPr>
        <p:spPr>
          <a:xfrm>
            <a:off x="1057584" y="4590367"/>
            <a:ext cx="52779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-52"/>
              </a:rPr>
              <a:t>Идея художественного произведения</a:t>
            </a:r>
            <a:endParaRPr lang="ru-RU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4830327-5844-4AA6-8A6B-F1B3706259F5}"/>
              </a:ext>
            </a:extLst>
          </p:cNvPr>
          <p:cNvSpPr txBox="1"/>
          <p:nvPr/>
        </p:nvSpPr>
        <p:spPr>
          <a:xfrm>
            <a:off x="5745669" y="182385"/>
            <a:ext cx="828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9999"/>
                </a:solidFill>
                <a:latin typeface="Montserrat" panose="00000500000000000000" pitchFamily="2" charset="-52"/>
              </a:rPr>
              <a:t>23.</a:t>
            </a:r>
          </a:p>
        </p:txBody>
      </p:sp>
    </p:spTree>
    <p:extLst>
      <p:ext uri="{BB962C8B-B14F-4D97-AF65-F5344CB8AC3E}">
        <p14:creationId xmlns:p14="http://schemas.microsoft.com/office/powerpoint/2010/main" val="5872693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Скругленный прямоугольник 43"/>
          <p:cNvSpPr/>
          <p:nvPr/>
        </p:nvSpPr>
        <p:spPr>
          <a:xfrm>
            <a:off x="648357" y="6282489"/>
            <a:ext cx="5813867" cy="2482325"/>
          </a:xfrm>
          <a:prstGeom prst="roundRect">
            <a:avLst/>
          </a:prstGeom>
          <a:solidFill>
            <a:srgbClr val="B7F1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/>
          </a:p>
        </p:txBody>
      </p:sp>
      <p:sp>
        <p:nvSpPr>
          <p:cNvPr id="5" name="Прямоугольник 4"/>
          <p:cNvSpPr/>
          <p:nvPr/>
        </p:nvSpPr>
        <p:spPr>
          <a:xfrm>
            <a:off x="591598" y="180739"/>
            <a:ext cx="51237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</a:rPr>
              <a:t>Проблематика художественного произведения</a:t>
            </a:r>
            <a:endParaRPr lang="ru-RU" sz="2000" dirty="0">
              <a:solidFill>
                <a:srgbClr val="002060"/>
              </a:solidFill>
            </a:endParaRPr>
          </a:p>
        </p:txBody>
      </p:sp>
      <p:graphicFrame>
        <p:nvGraphicFramePr>
          <p:cNvPr id="37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32285"/>
              </p:ext>
            </p:extLst>
          </p:nvPr>
        </p:nvGraphicFramePr>
        <p:xfrm>
          <a:off x="517708" y="1150142"/>
          <a:ext cx="5944516" cy="22210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9" name="Скругленный прямоугольник 38"/>
          <p:cNvSpPr/>
          <p:nvPr/>
        </p:nvSpPr>
        <p:spPr>
          <a:xfrm>
            <a:off x="260618" y="3959696"/>
            <a:ext cx="4115435" cy="1700672"/>
          </a:xfrm>
          <a:prstGeom prst="roundRect">
            <a:avLst/>
          </a:prstGeom>
          <a:solidFill>
            <a:srgbClr val="C9E4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/>
          </a:p>
        </p:txBody>
      </p:sp>
      <p:sp>
        <p:nvSpPr>
          <p:cNvPr id="38" name="Объект 2"/>
          <p:cNvSpPr txBox="1">
            <a:spLocks/>
          </p:cNvSpPr>
          <p:nvPr/>
        </p:nvSpPr>
        <p:spPr>
          <a:xfrm>
            <a:off x="335155" y="4003247"/>
            <a:ext cx="4115434" cy="1393585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14772">
              <a:buNone/>
            </a:pPr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От франц. </a:t>
            </a:r>
            <a:r>
              <a:rPr lang="en-US" sz="1400" b="1" dirty="0" err="1">
                <a:solidFill>
                  <a:srgbClr val="002060"/>
                </a:solidFill>
                <a:latin typeface="Montserrat" panose="00000500000000000000" pitchFamily="2" charset="-52"/>
              </a:rPr>
              <a:t>Sujet</a:t>
            </a:r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 – предмет.</a:t>
            </a:r>
          </a:p>
          <a:p>
            <a:pPr marL="0" indent="414772">
              <a:buNone/>
            </a:pPr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Это система …</a:t>
            </a:r>
          </a:p>
          <a:p>
            <a:pPr marL="0" indent="414772">
              <a:buNone/>
            </a:pPr>
            <a:endParaRPr lang="ru-RU" sz="1400" b="1" dirty="0">
              <a:solidFill>
                <a:srgbClr val="002060"/>
              </a:solidFill>
              <a:latin typeface="Montserrat" panose="00000500000000000000" pitchFamily="2" charset="-52"/>
            </a:endParaRPr>
          </a:p>
          <a:p>
            <a:pPr marL="0" indent="414772">
              <a:buNone/>
            </a:pPr>
            <a:endParaRPr lang="ru-RU" sz="1400" b="1" dirty="0">
              <a:solidFill>
                <a:srgbClr val="002060"/>
              </a:solidFill>
              <a:latin typeface="Montserrat" panose="00000500000000000000" pitchFamily="2" charset="-52"/>
            </a:endParaRPr>
          </a:p>
          <a:p>
            <a:pPr marL="0" indent="414772">
              <a:buNone/>
            </a:pPr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Динамический аспект художественного произведения.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-1222904" y="3465378"/>
            <a:ext cx="41154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57B4D1"/>
                </a:solidFill>
                <a:latin typeface="Montserrat" panose="00000500000000000000" pitchFamily="2" charset="-52"/>
              </a:rPr>
              <a:t>Сюжет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44177" y="6400266"/>
            <a:ext cx="542222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14772"/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От лат. </a:t>
            </a:r>
            <a:r>
              <a:rPr lang="en-US" sz="1400" b="1" dirty="0" err="1">
                <a:solidFill>
                  <a:srgbClr val="002060"/>
                </a:solidFill>
                <a:latin typeface="Montserrat" panose="00000500000000000000" pitchFamily="2" charset="-52"/>
              </a:rPr>
              <a:t>Fabulari</a:t>
            </a:r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 – рассказывать.</a:t>
            </a:r>
          </a:p>
          <a:p>
            <a:pPr indent="414772"/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Это фактическая сторона повествования –</a:t>
            </a:r>
          </a:p>
          <a:p>
            <a:pPr indent="414772"/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…</a:t>
            </a:r>
          </a:p>
          <a:p>
            <a:pPr indent="414772"/>
            <a:endParaRPr lang="ru-RU" sz="1400" b="1" dirty="0">
              <a:solidFill>
                <a:srgbClr val="002060"/>
              </a:solidFill>
              <a:latin typeface="Montserrat" panose="00000500000000000000" pitchFamily="2" charset="-52"/>
            </a:endParaRPr>
          </a:p>
          <a:p>
            <a:pPr indent="414772"/>
            <a:endParaRPr lang="ru-RU" sz="1400" b="1" dirty="0">
              <a:solidFill>
                <a:srgbClr val="002060"/>
              </a:solidFill>
              <a:latin typeface="Montserrat" panose="00000500000000000000" pitchFamily="2" charset="-52"/>
            </a:endParaRPr>
          </a:p>
          <a:p>
            <a:pPr indent="414772"/>
            <a:endParaRPr lang="ru-RU" sz="1400" b="1" dirty="0">
              <a:solidFill>
                <a:srgbClr val="002060"/>
              </a:solidFill>
              <a:latin typeface="Montserrat" panose="00000500000000000000" pitchFamily="2" charset="-52"/>
            </a:endParaRPr>
          </a:p>
          <a:p>
            <a:pPr indent="414772"/>
            <a:endParaRPr lang="ru-RU" sz="1400" b="1" dirty="0">
              <a:solidFill>
                <a:srgbClr val="002060"/>
              </a:solidFill>
              <a:latin typeface="Montserrat" panose="00000500000000000000" pitchFamily="2" charset="-52"/>
            </a:endParaRPr>
          </a:p>
          <a:p>
            <a:pPr indent="414772"/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Сюжет и фабула могут не совпадать – роман М.Ю. Лермонтова «Герой нашего времени».</a:t>
            </a:r>
          </a:p>
          <a:p>
            <a:pPr indent="414772"/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Фабула может быть пересказана, сюжет – нет. 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230180" y="5628799"/>
            <a:ext cx="41154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</a:rPr>
              <a:t>Фабула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561A8D-976D-4557-AE2C-7FED11492D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445" y="3665433"/>
            <a:ext cx="1815813" cy="181581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D85DD86-6B76-4777-B995-904F4F4BB66E}"/>
              </a:ext>
            </a:extLst>
          </p:cNvPr>
          <p:cNvSpPr txBox="1"/>
          <p:nvPr/>
        </p:nvSpPr>
        <p:spPr>
          <a:xfrm>
            <a:off x="5745669" y="182385"/>
            <a:ext cx="828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9999"/>
                </a:solidFill>
                <a:latin typeface="Montserrat" panose="00000500000000000000" pitchFamily="2" charset="-52"/>
              </a:rPr>
              <a:t>24.</a:t>
            </a:r>
          </a:p>
        </p:txBody>
      </p:sp>
    </p:spTree>
    <p:extLst>
      <p:ext uri="{BB962C8B-B14F-4D97-AF65-F5344CB8AC3E}">
        <p14:creationId xmlns:p14="http://schemas.microsoft.com/office/powerpoint/2010/main" val="38433211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517374" y="-60919"/>
            <a:ext cx="5823251" cy="774373"/>
          </a:xfrm>
          <a:prstGeom prst="rect">
            <a:avLst/>
          </a:prstGeom>
        </p:spPr>
        <p:txBody>
          <a:bodyPr vert="horz" lIns="82953" tIns="41476" rIns="82953" bIns="41476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</a:rPr>
              <a:t>Конфликт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228175" y="1848417"/>
            <a:ext cx="7838922" cy="2423033"/>
          </a:xfrm>
          <a:prstGeom prst="rect">
            <a:avLst/>
          </a:prstGeom>
        </p:spPr>
        <p:txBody>
          <a:bodyPr vert="horz" lIns="82953" tIns="41476" rIns="82953" bIns="41476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Courier New" panose="02070309020205020404" pitchFamily="49" charset="0"/>
              <a:buChar char="o"/>
            </a:pPr>
            <a:endParaRPr lang="ru-RU" sz="1800" dirty="0">
              <a:solidFill>
                <a:srgbClr val="002060"/>
              </a:solidFill>
              <a:latin typeface="Myriad Pro" pitchFamily="34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0" y="2862396"/>
            <a:ext cx="7446976" cy="2351677"/>
          </a:xfrm>
          <a:prstGeom prst="rect">
            <a:avLst/>
          </a:prstGeom>
        </p:spPr>
        <p:txBody>
          <a:bodyPr vert="horz" lIns="82953" tIns="41476" rIns="82953" bIns="41476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14772"/>
            <a:endParaRPr lang="ru-RU" sz="1800" b="1" dirty="0">
              <a:solidFill>
                <a:schemeClr val="bg1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84746" y="951349"/>
            <a:ext cx="6245079" cy="1276820"/>
          </a:xfrm>
          <a:prstGeom prst="roundRect">
            <a:avLst/>
          </a:prstGeom>
          <a:solidFill>
            <a:srgbClr val="D1FBF7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04B196-88F6-4424-9146-2AA52650AB9D}"/>
              </a:ext>
            </a:extLst>
          </p:cNvPr>
          <p:cNvSpPr txBox="1"/>
          <p:nvPr/>
        </p:nvSpPr>
        <p:spPr>
          <a:xfrm rot="16200000">
            <a:off x="-1140160" y="588447"/>
            <a:ext cx="2636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B7F1FF"/>
                </a:solidFill>
                <a:latin typeface="Montserrat" panose="00000500000000000000" pitchFamily="2" charset="-52"/>
              </a:rPr>
              <a:t>Занятие 2</a:t>
            </a:r>
          </a:p>
        </p:txBody>
      </p:sp>
      <p:sp>
        <p:nvSpPr>
          <p:cNvPr id="11" name="Скругленный прямоугольник 7">
            <a:extLst>
              <a:ext uri="{FF2B5EF4-FFF2-40B4-BE49-F238E27FC236}">
                <a16:creationId xmlns:a16="http://schemas.microsoft.com/office/drawing/2014/main" id="{CF17DF75-4071-4A5E-A0C6-F00E8189AB6B}"/>
              </a:ext>
            </a:extLst>
          </p:cNvPr>
          <p:cNvSpPr/>
          <p:nvPr/>
        </p:nvSpPr>
        <p:spPr>
          <a:xfrm>
            <a:off x="384746" y="2369843"/>
            <a:ext cx="6245079" cy="1276820"/>
          </a:xfrm>
          <a:prstGeom prst="roundRect">
            <a:avLst/>
          </a:prstGeom>
          <a:noFill/>
          <a:ln w="38100">
            <a:solidFill>
              <a:srgbClr val="D1FB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C973F53-0FEB-45CD-9865-AC957EC3E4D0}"/>
              </a:ext>
            </a:extLst>
          </p:cNvPr>
          <p:cNvSpPr/>
          <p:nvPr/>
        </p:nvSpPr>
        <p:spPr>
          <a:xfrm>
            <a:off x="1441115" y="3759001"/>
            <a:ext cx="39757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</a:rPr>
              <a:t>Стадии развития действия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1C845347-5D92-4EF8-B6FB-DC1FD991D205}"/>
              </a:ext>
            </a:extLst>
          </p:cNvPr>
          <p:cNvSpPr txBox="1">
            <a:spLocks/>
          </p:cNvSpPr>
          <p:nvPr/>
        </p:nvSpPr>
        <p:spPr>
          <a:xfrm>
            <a:off x="732524" y="4352903"/>
            <a:ext cx="5907107" cy="3004920"/>
          </a:xfrm>
          <a:prstGeom prst="rect">
            <a:avLst/>
          </a:prstGeom>
        </p:spPr>
        <p:txBody>
          <a:bodyPr>
            <a:normAutofit/>
          </a:bodyPr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6618" indent="-466618">
              <a:buFont typeface="Arial" panose="020B0604020202020204" pitchFamily="34" charset="0"/>
              <a:buAutoNum type="arabicPeriod"/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-52"/>
              </a:rPr>
              <a:t>Экспозиция</a:t>
            </a:r>
            <a:r>
              <a:rPr lang="ru-RU" sz="1400" b="1" dirty="0">
                <a:solidFill>
                  <a:srgbClr val="008080"/>
                </a:solidFill>
                <a:latin typeface="Montserrat" panose="00000500000000000000" pitchFamily="2" charset="-52"/>
              </a:rPr>
              <a:t> – …</a:t>
            </a:r>
          </a:p>
          <a:p>
            <a:pPr marL="466618" indent="-466618">
              <a:buFont typeface="Arial" panose="020B0604020202020204" pitchFamily="34" charset="0"/>
              <a:buAutoNum type="arabicPeriod"/>
            </a:pPr>
            <a:endParaRPr lang="ru-RU" sz="1400" b="1" dirty="0">
              <a:solidFill>
                <a:srgbClr val="008080"/>
              </a:solidFill>
              <a:latin typeface="Montserrat" panose="00000500000000000000" pitchFamily="2" charset="-52"/>
            </a:endParaRPr>
          </a:p>
          <a:p>
            <a:pPr marL="466618" indent="-466618">
              <a:buFont typeface="Arial" panose="020B0604020202020204" pitchFamily="34" charset="0"/>
              <a:buAutoNum type="arabicPeriod"/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-52"/>
              </a:rPr>
              <a:t>Завязка</a:t>
            </a:r>
            <a:r>
              <a:rPr lang="ru-RU" sz="1400" b="1" dirty="0">
                <a:solidFill>
                  <a:srgbClr val="008080"/>
                </a:solidFill>
                <a:latin typeface="Montserrat" panose="00000500000000000000" pitchFamily="2" charset="-52"/>
              </a:rPr>
              <a:t> – событие, ставшее началом возникновения и развития конфликта.</a:t>
            </a:r>
          </a:p>
          <a:p>
            <a:pPr marL="466618" indent="-466618">
              <a:buFont typeface="Arial" panose="020B0604020202020204" pitchFamily="34" charset="0"/>
              <a:buAutoNum type="arabicPeriod"/>
            </a:pPr>
            <a:r>
              <a:rPr lang="ru-RU" sz="1400" b="1" dirty="0">
                <a:solidFill>
                  <a:srgbClr val="008080"/>
                </a:solidFill>
                <a:latin typeface="Montserrat" panose="00000500000000000000" pitchFamily="2" charset="-52"/>
              </a:rPr>
              <a:t>…</a:t>
            </a:r>
          </a:p>
          <a:p>
            <a:pPr marL="466618" indent="-466618">
              <a:buFont typeface="Arial" panose="020B0604020202020204" pitchFamily="34" charset="0"/>
              <a:buAutoNum type="arabicPeriod"/>
            </a:pPr>
            <a:endParaRPr lang="ru-RU" sz="1400" b="1" dirty="0">
              <a:solidFill>
                <a:srgbClr val="008080"/>
              </a:solidFill>
              <a:latin typeface="Montserrat" panose="00000500000000000000" pitchFamily="2" charset="-52"/>
            </a:endParaRPr>
          </a:p>
          <a:p>
            <a:pPr marL="466618" indent="-466618">
              <a:buFont typeface="Arial" panose="020B0604020202020204" pitchFamily="34" charset="0"/>
              <a:buAutoNum type="arabicPeriod"/>
            </a:pPr>
            <a:endParaRPr lang="ru-RU" sz="1400" b="1" dirty="0">
              <a:solidFill>
                <a:srgbClr val="008080"/>
              </a:solidFill>
              <a:latin typeface="Montserrat" panose="00000500000000000000" pitchFamily="2" charset="-52"/>
            </a:endParaRPr>
          </a:p>
          <a:p>
            <a:pPr marL="466618" indent="-466618">
              <a:buFont typeface="Arial" panose="020B0604020202020204" pitchFamily="34" charset="0"/>
              <a:buAutoNum type="arabicPeriod"/>
            </a:pPr>
            <a:r>
              <a:rPr lang="ru-RU" sz="1400" b="1" dirty="0">
                <a:solidFill>
                  <a:srgbClr val="008080"/>
                </a:solidFill>
                <a:latin typeface="Montserrat" panose="00000500000000000000" pitchFamily="2" charset="-52"/>
              </a:rPr>
              <a:t>…       – заключительный эпизод развития действия;</a:t>
            </a:r>
          </a:p>
          <a:p>
            <a:pPr marL="466618" indent="-466618">
              <a:buFont typeface="Arial" panose="020B0604020202020204" pitchFamily="34" charset="0"/>
              <a:buAutoNum type="arabicPeriod"/>
            </a:pPr>
            <a:endParaRPr lang="ru-RU" sz="1400" b="1" dirty="0">
              <a:solidFill>
                <a:srgbClr val="008080"/>
              </a:solidFill>
              <a:latin typeface="Montserrat" panose="00000500000000000000" pitchFamily="2" charset="-52"/>
            </a:endParaRPr>
          </a:p>
          <a:p>
            <a:pPr marL="466618" indent="-466618">
              <a:buFont typeface="Arial" panose="020B0604020202020204" pitchFamily="34" charset="0"/>
              <a:buAutoNum type="arabicPeriod"/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-52"/>
              </a:rPr>
              <a:t>Эпилог</a:t>
            </a:r>
            <a:r>
              <a:rPr lang="ru-RU" sz="1400" b="1" dirty="0">
                <a:solidFill>
                  <a:srgbClr val="008080"/>
                </a:solidFill>
                <a:latin typeface="Montserrat" panose="00000500000000000000" pitchFamily="2" charset="-52"/>
              </a:rPr>
              <a:t> – …</a:t>
            </a:r>
          </a:p>
          <a:p>
            <a:pPr marL="0" indent="0">
              <a:buNone/>
            </a:pPr>
            <a:endParaRPr lang="ru-RU" sz="1400" b="1" dirty="0">
              <a:solidFill>
                <a:srgbClr val="008080"/>
              </a:solidFill>
              <a:latin typeface="Montserrat" panose="00000500000000000000" pitchFamily="2" charset="-52"/>
            </a:endParaRPr>
          </a:p>
        </p:txBody>
      </p:sp>
      <p:sp>
        <p:nvSpPr>
          <p:cNvPr id="15" name="Скругленный прямоугольник 43">
            <a:extLst>
              <a:ext uri="{FF2B5EF4-FFF2-40B4-BE49-F238E27FC236}">
                <a16:creationId xmlns:a16="http://schemas.microsoft.com/office/drawing/2014/main" id="{7CB26787-081A-458D-975C-DC876144AB70}"/>
              </a:ext>
            </a:extLst>
          </p:cNvPr>
          <p:cNvSpPr/>
          <p:nvPr/>
        </p:nvSpPr>
        <p:spPr>
          <a:xfrm>
            <a:off x="218369" y="4280890"/>
            <a:ext cx="6544364" cy="3153048"/>
          </a:xfrm>
          <a:prstGeom prst="roundRect">
            <a:avLst/>
          </a:prstGeom>
          <a:noFill/>
          <a:ln w="19050">
            <a:solidFill>
              <a:srgbClr val="10D0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B2F7C63-1E78-466E-9606-2C001D6FE7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790" y="7536157"/>
            <a:ext cx="2586318" cy="185891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7C762A4-5B24-44AF-9814-0EFF8264C715}"/>
              </a:ext>
            </a:extLst>
          </p:cNvPr>
          <p:cNvSpPr txBox="1"/>
          <p:nvPr/>
        </p:nvSpPr>
        <p:spPr>
          <a:xfrm>
            <a:off x="5745669" y="182385"/>
            <a:ext cx="828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9999"/>
                </a:solidFill>
                <a:latin typeface="Montserrat" panose="00000500000000000000" pitchFamily="2" charset="-52"/>
              </a:rPr>
              <a:t>25.</a:t>
            </a:r>
          </a:p>
        </p:txBody>
      </p:sp>
    </p:spTree>
    <p:extLst>
      <p:ext uri="{BB962C8B-B14F-4D97-AF65-F5344CB8AC3E}">
        <p14:creationId xmlns:p14="http://schemas.microsoft.com/office/powerpoint/2010/main" val="25788342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35B5C83D-7CDF-4BAA-BEBC-74A613E60ECE}"/>
              </a:ext>
            </a:extLst>
          </p:cNvPr>
          <p:cNvSpPr/>
          <p:nvPr/>
        </p:nvSpPr>
        <p:spPr>
          <a:xfrm>
            <a:off x="381000" y="1097280"/>
            <a:ext cx="6248400" cy="7711440"/>
          </a:xfrm>
          <a:prstGeom prst="roundRect">
            <a:avLst/>
          </a:prstGeom>
          <a:solidFill>
            <a:srgbClr val="D1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8BEA63-4DDC-4AAE-83F9-01A67A4C56D1}"/>
              </a:ext>
            </a:extLst>
          </p:cNvPr>
          <p:cNvSpPr txBox="1"/>
          <p:nvPr/>
        </p:nvSpPr>
        <p:spPr>
          <a:xfrm>
            <a:off x="1615440" y="302271"/>
            <a:ext cx="3931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Montserrat" panose="00000500000000000000" pitchFamily="2" charset="-52"/>
              </a:rPr>
              <a:t>Ваши заметки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730DF1B5-12D0-4C95-BC9E-0E442CC11AC3}"/>
              </a:ext>
            </a:extLst>
          </p:cNvPr>
          <p:cNvCxnSpPr>
            <a:cxnSpLocks/>
          </p:cNvCxnSpPr>
          <p:nvPr/>
        </p:nvCxnSpPr>
        <p:spPr>
          <a:xfrm>
            <a:off x="579120" y="1737360"/>
            <a:ext cx="5760720" cy="0"/>
          </a:xfrm>
          <a:prstGeom prst="line">
            <a:avLst/>
          </a:prstGeom>
          <a:ln w="38100" cap="rnd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C3DE7A7-B039-4A47-A2A6-BD2C7E9660F5}"/>
              </a:ext>
            </a:extLst>
          </p:cNvPr>
          <p:cNvCxnSpPr>
            <a:cxnSpLocks/>
          </p:cNvCxnSpPr>
          <p:nvPr/>
        </p:nvCxnSpPr>
        <p:spPr>
          <a:xfrm>
            <a:off x="502920" y="2362200"/>
            <a:ext cx="6004560" cy="0"/>
          </a:xfrm>
          <a:prstGeom prst="line">
            <a:avLst/>
          </a:prstGeom>
          <a:ln w="38100" cap="rnd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70F1339B-87BA-4E77-A31A-899F8AF9A5FC}"/>
              </a:ext>
            </a:extLst>
          </p:cNvPr>
          <p:cNvCxnSpPr>
            <a:cxnSpLocks/>
          </p:cNvCxnSpPr>
          <p:nvPr/>
        </p:nvCxnSpPr>
        <p:spPr>
          <a:xfrm>
            <a:off x="502920" y="3566160"/>
            <a:ext cx="6004560" cy="0"/>
          </a:xfrm>
          <a:prstGeom prst="line">
            <a:avLst/>
          </a:prstGeom>
          <a:ln w="38100" cap="rnd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636DDB7E-E7D0-4408-81E8-8268D3C4E955}"/>
              </a:ext>
            </a:extLst>
          </p:cNvPr>
          <p:cNvCxnSpPr>
            <a:cxnSpLocks/>
          </p:cNvCxnSpPr>
          <p:nvPr/>
        </p:nvCxnSpPr>
        <p:spPr>
          <a:xfrm>
            <a:off x="502920" y="2971800"/>
            <a:ext cx="6004560" cy="0"/>
          </a:xfrm>
          <a:prstGeom prst="line">
            <a:avLst/>
          </a:prstGeom>
          <a:ln w="38100" cap="rnd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02E6A091-996D-40C6-BB0D-1C61FF6F48D5}"/>
              </a:ext>
            </a:extLst>
          </p:cNvPr>
          <p:cNvCxnSpPr>
            <a:cxnSpLocks/>
          </p:cNvCxnSpPr>
          <p:nvPr/>
        </p:nvCxnSpPr>
        <p:spPr>
          <a:xfrm>
            <a:off x="502920" y="4160520"/>
            <a:ext cx="6004560" cy="0"/>
          </a:xfrm>
          <a:prstGeom prst="line">
            <a:avLst/>
          </a:prstGeom>
          <a:ln w="38100" cap="rnd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D16BFD8E-38DF-459C-A932-F739C01E8F98}"/>
              </a:ext>
            </a:extLst>
          </p:cNvPr>
          <p:cNvCxnSpPr>
            <a:cxnSpLocks/>
          </p:cNvCxnSpPr>
          <p:nvPr/>
        </p:nvCxnSpPr>
        <p:spPr>
          <a:xfrm>
            <a:off x="502920" y="5349240"/>
            <a:ext cx="6004560" cy="0"/>
          </a:xfrm>
          <a:prstGeom prst="line">
            <a:avLst/>
          </a:prstGeom>
          <a:ln w="38100" cap="rnd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00B9DF72-B28E-4104-A250-CA8A40065DCE}"/>
              </a:ext>
            </a:extLst>
          </p:cNvPr>
          <p:cNvCxnSpPr>
            <a:cxnSpLocks/>
          </p:cNvCxnSpPr>
          <p:nvPr/>
        </p:nvCxnSpPr>
        <p:spPr>
          <a:xfrm>
            <a:off x="502920" y="4754880"/>
            <a:ext cx="6004560" cy="0"/>
          </a:xfrm>
          <a:prstGeom prst="line">
            <a:avLst/>
          </a:prstGeom>
          <a:ln w="38100" cap="rnd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83D28F6B-AC61-45C8-AE68-2ADEA25A4E04}"/>
              </a:ext>
            </a:extLst>
          </p:cNvPr>
          <p:cNvCxnSpPr>
            <a:cxnSpLocks/>
          </p:cNvCxnSpPr>
          <p:nvPr/>
        </p:nvCxnSpPr>
        <p:spPr>
          <a:xfrm>
            <a:off x="502920" y="6461760"/>
            <a:ext cx="6004560" cy="0"/>
          </a:xfrm>
          <a:prstGeom prst="line">
            <a:avLst/>
          </a:prstGeom>
          <a:ln w="38100" cap="rnd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2EFBF717-F1B7-4826-B98E-7CCAEF07CEE8}"/>
              </a:ext>
            </a:extLst>
          </p:cNvPr>
          <p:cNvCxnSpPr>
            <a:cxnSpLocks/>
          </p:cNvCxnSpPr>
          <p:nvPr/>
        </p:nvCxnSpPr>
        <p:spPr>
          <a:xfrm>
            <a:off x="502920" y="5928360"/>
            <a:ext cx="6004560" cy="0"/>
          </a:xfrm>
          <a:prstGeom prst="line">
            <a:avLst/>
          </a:prstGeom>
          <a:ln w="38100" cap="rnd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62F4C559-A627-441D-8289-01BD2B68B8F5}"/>
              </a:ext>
            </a:extLst>
          </p:cNvPr>
          <p:cNvCxnSpPr>
            <a:cxnSpLocks/>
          </p:cNvCxnSpPr>
          <p:nvPr/>
        </p:nvCxnSpPr>
        <p:spPr>
          <a:xfrm>
            <a:off x="579120" y="7604760"/>
            <a:ext cx="6004560" cy="0"/>
          </a:xfrm>
          <a:prstGeom prst="line">
            <a:avLst/>
          </a:prstGeom>
          <a:ln w="38100" cap="rnd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2B8C4F95-9A03-47FB-86EE-172A9A441FDA}"/>
              </a:ext>
            </a:extLst>
          </p:cNvPr>
          <p:cNvCxnSpPr>
            <a:cxnSpLocks/>
          </p:cNvCxnSpPr>
          <p:nvPr/>
        </p:nvCxnSpPr>
        <p:spPr>
          <a:xfrm>
            <a:off x="579120" y="6995160"/>
            <a:ext cx="6004560" cy="0"/>
          </a:xfrm>
          <a:prstGeom prst="line">
            <a:avLst/>
          </a:prstGeom>
          <a:ln w="38100" cap="rnd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F46C4206-594F-4803-A65E-BBEF55E9E0B4}"/>
              </a:ext>
            </a:extLst>
          </p:cNvPr>
          <p:cNvCxnSpPr>
            <a:cxnSpLocks/>
          </p:cNvCxnSpPr>
          <p:nvPr/>
        </p:nvCxnSpPr>
        <p:spPr>
          <a:xfrm>
            <a:off x="685800" y="8290560"/>
            <a:ext cx="5654040" cy="0"/>
          </a:xfrm>
          <a:prstGeom prst="line">
            <a:avLst/>
          </a:prstGeom>
          <a:ln w="38100" cap="rnd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45FFF8-46F0-454D-828E-0BB23D121F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888781"/>
            <a:ext cx="891683" cy="89168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BAF35B1-F92C-4B73-B2E4-4FFD404DBD9C}"/>
              </a:ext>
            </a:extLst>
          </p:cNvPr>
          <p:cNvSpPr txBox="1"/>
          <p:nvPr/>
        </p:nvSpPr>
        <p:spPr>
          <a:xfrm>
            <a:off x="5745669" y="182385"/>
            <a:ext cx="828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9999"/>
                </a:solidFill>
                <a:latin typeface="Montserrat" panose="00000500000000000000" pitchFamily="2" charset="-52"/>
              </a:rPr>
              <a:t>26.</a:t>
            </a:r>
          </a:p>
        </p:txBody>
      </p:sp>
    </p:spTree>
    <p:extLst>
      <p:ext uri="{BB962C8B-B14F-4D97-AF65-F5344CB8AC3E}">
        <p14:creationId xmlns:p14="http://schemas.microsoft.com/office/powerpoint/2010/main" val="8282886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1128</TotalTime>
  <Words>1156</Words>
  <Application>Microsoft Office PowerPoint</Application>
  <PresentationFormat>Лист A4 (210x297 мм)</PresentationFormat>
  <Paragraphs>293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6" baseType="lpstr">
      <vt:lpstr>Arial</vt:lpstr>
      <vt:lpstr>Calibri</vt:lpstr>
      <vt:lpstr>Calibri Light</vt:lpstr>
      <vt:lpstr>Courier New</vt:lpstr>
      <vt:lpstr>Montserrat</vt:lpstr>
      <vt:lpstr>Montserrat Medium</vt:lpstr>
      <vt:lpstr>Myriad Pro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Салдаева</dc:creator>
  <cp:lastModifiedBy>Анастасия Салдаева</cp:lastModifiedBy>
  <cp:revision>7</cp:revision>
  <dcterms:created xsi:type="dcterms:W3CDTF">2021-08-30T15:46:44Z</dcterms:created>
  <dcterms:modified xsi:type="dcterms:W3CDTF">2021-08-31T10:35:18Z</dcterms:modified>
</cp:coreProperties>
</file>