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7E1-86B1-4F9C-9AAE-19A79B041AF4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2A3-19BD-46F9-AF06-E8F2C83957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7E1-86B1-4F9C-9AAE-19A79B041AF4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2A3-19BD-46F9-AF06-E8F2C83957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7E1-86B1-4F9C-9AAE-19A79B041AF4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2A3-19BD-46F9-AF06-E8F2C83957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7E1-86B1-4F9C-9AAE-19A79B041AF4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2A3-19BD-46F9-AF06-E8F2C83957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7E1-86B1-4F9C-9AAE-19A79B041AF4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2A3-19BD-46F9-AF06-E8F2C83957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7E1-86B1-4F9C-9AAE-19A79B041AF4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2A3-19BD-46F9-AF06-E8F2C83957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7E1-86B1-4F9C-9AAE-19A79B041AF4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2A3-19BD-46F9-AF06-E8F2C83957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7E1-86B1-4F9C-9AAE-19A79B041AF4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2A3-19BD-46F9-AF06-E8F2C83957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7E1-86B1-4F9C-9AAE-19A79B041AF4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2A3-19BD-46F9-AF06-E8F2C83957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7E1-86B1-4F9C-9AAE-19A79B041AF4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2A3-19BD-46F9-AF06-E8F2C83957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7E1-86B1-4F9C-9AAE-19A79B041AF4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2A3-19BD-46F9-AF06-E8F2C83957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E77E1-86B1-4F9C-9AAE-19A79B041AF4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8F2A3-19BD-46F9-AF06-E8F2C83957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одзаголовок 2"/>
          <p:cNvSpPr txBox="1">
            <a:spLocks/>
          </p:cNvSpPr>
          <p:nvPr/>
        </p:nvSpPr>
        <p:spPr>
          <a:xfrm>
            <a:off x="6215074" y="1285860"/>
            <a:ext cx="2286016" cy="7143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92D050"/>
            </a:solidFill>
          </a:ln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Настурция смесь (Поиск),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err="1" smtClean="0"/>
              <a:t>Космея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Дварф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сенсейшн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микс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868" y="0"/>
            <a:ext cx="4914880" cy="1285860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r>
              <a:rPr lang="ru-RU" dirty="0" smtClean="0"/>
              <a:t>Дом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1285860"/>
            <a:ext cx="2857520" cy="857256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Крыльцо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Дуга 6"/>
          <p:cNvSpPr/>
          <p:nvPr/>
        </p:nvSpPr>
        <p:spPr>
          <a:xfrm>
            <a:off x="2285984" y="2143116"/>
            <a:ext cx="45719" cy="4571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4643438" y="3286124"/>
            <a:ext cx="500066" cy="157163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92D050"/>
            </a:solidFill>
          </a:ln>
        </p:spPr>
        <p:txBody>
          <a:bodyPr vert="vert270" lIns="91440" tIns="45720" rIns="91440" bIns="45720" rtlCol="0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Гвоздика  турецкая «Голландия»</a:t>
            </a:r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4643438" y="4857760"/>
            <a:ext cx="500066" cy="107157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92D050"/>
            </a:solidFill>
          </a:ln>
        </p:spPr>
        <p:txBody>
          <a:bodyPr vert="vert270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Нарциссы</a:t>
            </a: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1785918" y="3286124"/>
            <a:ext cx="642942" cy="264320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92D050"/>
            </a:solidFill>
          </a:ln>
        </p:spPr>
        <p:txBody>
          <a:bodyPr vert="vert270" lIns="91440" tIns="45720" rIns="91440" bIns="45720" rtlCol="0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П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ервоцветы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огурцы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357158" y="3286124"/>
            <a:ext cx="1285884" cy="264320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92D050"/>
            </a:solidFill>
          </a:ln>
        </p:spPr>
        <p:txBody>
          <a:bodyPr vert="vert270" lIns="91440" tIns="45720" rIns="91440" bIns="45720" rtlCol="0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Рудбекия </a:t>
            </a:r>
            <a:r>
              <a:rPr lang="ru-RU" sz="3200" b="1" dirty="0" err="1" smtClean="0"/>
              <a:t>хирта</a:t>
            </a:r>
            <a:r>
              <a:rPr lang="ru-RU" sz="3200" b="1" dirty="0" smtClean="0"/>
              <a:t> «</a:t>
            </a:r>
            <a:r>
              <a:rPr lang="ru-RU" sz="3200" b="1" dirty="0" err="1" smtClean="0"/>
              <a:t>Черри</a:t>
            </a:r>
            <a:r>
              <a:rPr lang="ru-RU" sz="3200" b="1" dirty="0" smtClean="0"/>
              <a:t> Бренди»,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b="1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err="1" smtClean="0"/>
              <a:t>Эшшольция</a:t>
            </a:r>
            <a:r>
              <a:rPr lang="ru-RU" sz="3200" b="1" dirty="0" smtClean="0"/>
              <a:t> махровая «Абрикосовый шифон»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2428860" y="5929330"/>
            <a:ext cx="2714644" cy="92867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Клубника</a:t>
            </a:r>
          </a:p>
        </p:txBody>
      </p:sp>
      <p:sp>
        <p:nvSpPr>
          <p:cNvPr id="16" name="Овал 15"/>
          <p:cNvSpPr/>
          <p:nvPr/>
        </p:nvSpPr>
        <p:spPr>
          <a:xfrm>
            <a:off x="6143636" y="3000372"/>
            <a:ext cx="2357454" cy="242889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дзаголовок 2"/>
          <p:cNvSpPr txBox="1">
            <a:spLocks/>
          </p:cNvSpPr>
          <p:nvPr/>
        </p:nvSpPr>
        <p:spPr>
          <a:xfrm>
            <a:off x="5572132" y="5929330"/>
            <a:ext cx="3357586" cy="92867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92D050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Клубника, лук, редис, морковь</a:t>
            </a:r>
          </a:p>
        </p:txBody>
      </p:sp>
      <p:sp>
        <p:nvSpPr>
          <p:cNvPr id="21" name="Подзаголовок 2"/>
          <p:cNvSpPr txBox="1">
            <a:spLocks/>
          </p:cNvSpPr>
          <p:nvPr/>
        </p:nvSpPr>
        <p:spPr>
          <a:xfrm>
            <a:off x="714348" y="0"/>
            <a:ext cx="2857520" cy="12858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Веранда</a:t>
            </a:r>
          </a:p>
        </p:txBody>
      </p:sp>
      <p:sp>
        <p:nvSpPr>
          <p:cNvPr id="24" name="Полилиния 23"/>
          <p:cNvSpPr/>
          <p:nvPr/>
        </p:nvSpPr>
        <p:spPr>
          <a:xfrm>
            <a:off x="726141" y="1290918"/>
            <a:ext cx="1631281" cy="869576"/>
          </a:xfrm>
          <a:custGeom>
            <a:avLst/>
            <a:gdLst>
              <a:gd name="connsiteX0" fmla="*/ 0 w 1674159"/>
              <a:gd name="connsiteY0" fmla="*/ 0 h 869576"/>
              <a:gd name="connsiteX1" fmla="*/ 242047 w 1674159"/>
              <a:gd name="connsiteY1" fmla="*/ 416858 h 869576"/>
              <a:gd name="connsiteX2" fmla="*/ 954741 w 1674159"/>
              <a:gd name="connsiteY2" fmla="*/ 699247 h 869576"/>
              <a:gd name="connsiteX3" fmla="*/ 1573306 w 1674159"/>
              <a:gd name="connsiteY3" fmla="*/ 847164 h 869576"/>
              <a:gd name="connsiteX4" fmla="*/ 1559859 w 1674159"/>
              <a:gd name="connsiteY4" fmla="*/ 833717 h 86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4159" h="869576">
                <a:moveTo>
                  <a:pt x="0" y="0"/>
                </a:moveTo>
                <a:cubicBezTo>
                  <a:pt x="41462" y="150158"/>
                  <a:pt x="82924" y="300317"/>
                  <a:pt x="242047" y="416858"/>
                </a:cubicBezTo>
                <a:cubicBezTo>
                  <a:pt x="401171" y="533399"/>
                  <a:pt x="732864" y="627529"/>
                  <a:pt x="954741" y="699247"/>
                </a:cubicBezTo>
                <a:cubicBezTo>
                  <a:pt x="1176618" y="770965"/>
                  <a:pt x="1472453" y="824752"/>
                  <a:pt x="1573306" y="847164"/>
                </a:cubicBezTo>
                <a:cubicBezTo>
                  <a:pt x="1674159" y="869576"/>
                  <a:pt x="1559859" y="835958"/>
                  <a:pt x="1559859" y="833717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200" b="1" dirty="0"/>
          </a:p>
        </p:txBody>
      </p:sp>
      <p:sp>
        <p:nvSpPr>
          <p:cNvPr id="25" name="Блок-схема: узел 24"/>
          <p:cNvSpPr/>
          <p:nvPr/>
        </p:nvSpPr>
        <p:spPr>
          <a:xfrm>
            <a:off x="1928794" y="1571612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узел 25"/>
          <p:cNvSpPr/>
          <p:nvPr/>
        </p:nvSpPr>
        <p:spPr>
          <a:xfrm>
            <a:off x="1357290" y="1571612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лок-схема: узел 26"/>
          <p:cNvSpPr/>
          <p:nvPr/>
        </p:nvSpPr>
        <p:spPr>
          <a:xfrm>
            <a:off x="2081194" y="5572140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узел 27"/>
          <p:cNvSpPr/>
          <p:nvPr/>
        </p:nvSpPr>
        <p:spPr>
          <a:xfrm>
            <a:off x="2081194" y="6215082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6286512" y="3214686"/>
            <a:ext cx="2071702" cy="200026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92D05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581788" y="3509962"/>
            <a:ext cx="1490674" cy="141923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узел 30"/>
          <p:cNvSpPr/>
          <p:nvPr/>
        </p:nvSpPr>
        <p:spPr>
          <a:xfrm>
            <a:off x="7000892" y="3929066"/>
            <a:ext cx="571504" cy="57150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ая прямоугольная выноска 32"/>
          <p:cNvSpPr/>
          <p:nvPr/>
        </p:nvSpPr>
        <p:spPr>
          <a:xfrm>
            <a:off x="2214546" y="2500306"/>
            <a:ext cx="928694" cy="500066"/>
          </a:xfrm>
          <a:prstGeom prst="wedgeRoundRectCallout">
            <a:avLst>
              <a:gd name="adj1" fmla="val -135222"/>
              <a:gd name="adj2" fmla="val -21840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ая прямоугольная выноска 33"/>
          <p:cNvSpPr/>
          <p:nvPr/>
        </p:nvSpPr>
        <p:spPr>
          <a:xfrm>
            <a:off x="2214546" y="2500306"/>
            <a:ext cx="928694" cy="500066"/>
          </a:xfrm>
          <a:prstGeom prst="wedgeRoundRectCallout">
            <a:avLst>
              <a:gd name="adj1" fmla="val -74408"/>
              <a:gd name="adj2" fmla="val -23185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Розы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Скругленная прямоугольная выноска 34"/>
          <p:cNvSpPr/>
          <p:nvPr/>
        </p:nvSpPr>
        <p:spPr>
          <a:xfrm>
            <a:off x="1428728" y="6429396"/>
            <a:ext cx="928694" cy="428628"/>
          </a:xfrm>
          <a:prstGeom prst="wedgeRoundRectCallout">
            <a:avLst>
              <a:gd name="adj1" fmla="val 29845"/>
              <a:gd name="adj2" fmla="val -8664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Роза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Скругленная прямоугольная выноска 35"/>
          <p:cNvSpPr/>
          <p:nvPr/>
        </p:nvSpPr>
        <p:spPr>
          <a:xfrm>
            <a:off x="285720" y="6429396"/>
            <a:ext cx="1071570" cy="428628"/>
          </a:xfrm>
          <a:prstGeom prst="wedgeRoundRectCallout">
            <a:avLst>
              <a:gd name="adj1" fmla="val 122515"/>
              <a:gd name="adj2" fmla="val -22781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Малина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2428860" y="3286124"/>
            <a:ext cx="2214578" cy="26432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Беседка</a:t>
            </a:r>
          </a:p>
        </p:txBody>
      </p:sp>
      <p:sp>
        <p:nvSpPr>
          <p:cNvPr id="37" name="Скругленная прямоугольная выноска 36"/>
          <p:cNvSpPr/>
          <p:nvPr/>
        </p:nvSpPr>
        <p:spPr>
          <a:xfrm>
            <a:off x="7715272" y="2500306"/>
            <a:ext cx="1428728" cy="428628"/>
          </a:xfrm>
          <a:prstGeom prst="wedgeRoundRectCallout">
            <a:avLst>
              <a:gd name="adj1" fmla="val -77954"/>
              <a:gd name="adj2" fmla="val 34629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Сентябрины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857224" y="1357298"/>
            <a:ext cx="1357322" cy="7143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143108" y="1357298"/>
            <a:ext cx="71438" cy="64294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ая прямоугольная выноска 39"/>
          <p:cNvSpPr/>
          <p:nvPr/>
        </p:nvSpPr>
        <p:spPr>
          <a:xfrm>
            <a:off x="0" y="500042"/>
            <a:ext cx="1928794" cy="500066"/>
          </a:xfrm>
          <a:prstGeom prst="wedgeRoundRectCallout">
            <a:avLst>
              <a:gd name="adj1" fmla="val 53225"/>
              <a:gd name="adj2" fmla="val 131172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Настурция, смесь (</a:t>
            </a:r>
            <a:r>
              <a:rPr lang="ru-RU" sz="1600" b="1" dirty="0" err="1" smtClean="0">
                <a:solidFill>
                  <a:schemeClr val="tx1"/>
                </a:solidFill>
              </a:rPr>
              <a:t>Гавриш</a:t>
            </a:r>
            <a:r>
              <a:rPr lang="ru-RU" sz="1600" b="1" dirty="0" smtClean="0">
                <a:solidFill>
                  <a:schemeClr val="tx1"/>
                </a:solidFill>
              </a:rPr>
              <a:t>)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1" name="Скругленная прямоугольная выноска 40"/>
          <p:cNvSpPr/>
          <p:nvPr/>
        </p:nvSpPr>
        <p:spPr>
          <a:xfrm>
            <a:off x="-32" y="2143116"/>
            <a:ext cx="1928794" cy="500066"/>
          </a:xfrm>
          <a:prstGeom prst="wedgeRoundRectCallout">
            <a:avLst>
              <a:gd name="adj1" fmla="val 14881"/>
              <a:gd name="adj2" fmla="val -137734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</a:rPr>
              <a:t>Эшшольция</a:t>
            </a:r>
            <a:r>
              <a:rPr lang="ru-RU" sz="1600" b="1" dirty="0" smtClean="0">
                <a:solidFill>
                  <a:schemeClr val="tx1"/>
                </a:solidFill>
              </a:rPr>
              <a:t>, смесь (Русский сад)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2" name="Блок-схема: узел 41"/>
          <p:cNvSpPr/>
          <p:nvPr/>
        </p:nvSpPr>
        <p:spPr>
          <a:xfrm>
            <a:off x="571472" y="5572140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ая прямоугольная выноска 42"/>
          <p:cNvSpPr/>
          <p:nvPr/>
        </p:nvSpPr>
        <p:spPr>
          <a:xfrm>
            <a:off x="0" y="5857892"/>
            <a:ext cx="1357290" cy="571504"/>
          </a:xfrm>
          <a:prstGeom prst="wedgeRoundRectCallout">
            <a:avLst>
              <a:gd name="adj1" fmla="val -883"/>
              <a:gd name="adj2" fmla="val -9918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chemeClr val="tx1"/>
                </a:solidFill>
              </a:rPr>
              <a:t>Космея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Дварф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сенсейшн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микс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6" name="Блок-схема: узел 45"/>
          <p:cNvSpPr/>
          <p:nvPr/>
        </p:nvSpPr>
        <p:spPr>
          <a:xfrm>
            <a:off x="1857356" y="3357562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ая прямоугольная выноска 46"/>
          <p:cNvSpPr/>
          <p:nvPr/>
        </p:nvSpPr>
        <p:spPr>
          <a:xfrm>
            <a:off x="-32" y="2714620"/>
            <a:ext cx="1928794" cy="500066"/>
          </a:xfrm>
          <a:prstGeom prst="wedgeRoundRectCallout">
            <a:avLst>
              <a:gd name="adj1" fmla="val 49740"/>
              <a:gd name="adj2" fmla="val 9890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chemeClr val="tx1"/>
                </a:solidFill>
              </a:rPr>
              <a:t>Эшшольция</a:t>
            </a:r>
            <a:r>
              <a:rPr lang="ru-RU" sz="1200" b="1" dirty="0" smtClean="0">
                <a:solidFill>
                  <a:schemeClr val="tx1"/>
                </a:solidFill>
              </a:rPr>
              <a:t> махровая «Абрикосовый шифон»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8" name="Скругленная прямоугольная выноска 47"/>
          <p:cNvSpPr/>
          <p:nvPr/>
        </p:nvSpPr>
        <p:spPr>
          <a:xfrm>
            <a:off x="4643438" y="2357430"/>
            <a:ext cx="2357454" cy="500066"/>
          </a:xfrm>
          <a:prstGeom prst="wedgeRoundRectCallout">
            <a:avLst>
              <a:gd name="adj1" fmla="val 58347"/>
              <a:gd name="adj2" fmla="val 181371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Рудбекия </a:t>
            </a:r>
            <a:r>
              <a:rPr lang="ru-RU" b="1" dirty="0" err="1" smtClean="0">
                <a:solidFill>
                  <a:schemeClr val="tx1"/>
                </a:solidFill>
              </a:rPr>
              <a:t>хирта</a:t>
            </a:r>
            <a:r>
              <a:rPr lang="ru-RU" b="1" dirty="0" smtClean="0">
                <a:solidFill>
                  <a:schemeClr val="tx1"/>
                </a:solidFill>
              </a:rPr>
              <a:t> «Чероки </a:t>
            </a:r>
            <a:r>
              <a:rPr lang="ru-RU" b="1" dirty="0" err="1" smtClean="0">
                <a:solidFill>
                  <a:schemeClr val="tx1"/>
                </a:solidFill>
              </a:rPr>
              <a:t>сансет</a:t>
            </a:r>
            <a:r>
              <a:rPr lang="ru-RU" b="1" dirty="0" smtClean="0">
                <a:solidFill>
                  <a:schemeClr val="tx1"/>
                </a:solidFill>
              </a:rPr>
              <a:t>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9" name="Скругленная прямоугольная выноска 48"/>
          <p:cNvSpPr/>
          <p:nvPr/>
        </p:nvSpPr>
        <p:spPr>
          <a:xfrm>
            <a:off x="5214942" y="5357826"/>
            <a:ext cx="3000396" cy="500066"/>
          </a:xfrm>
          <a:prstGeom prst="wedgeRoundRectCallout">
            <a:avLst>
              <a:gd name="adj1" fmla="val 8803"/>
              <a:gd name="adj2" fmla="val -8484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Эшшольция</a:t>
            </a:r>
            <a:r>
              <a:rPr lang="ru-RU" b="1" dirty="0" smtClean="0">
                <a:solidFill>
                  <a:schemeClr val="tx1"/>
                </a:solidFill>
              </a:rPr>
              <a:t> махровая «Абрикосовый шифон»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81</Words>
  <Application>Microsoft Office PowerPoint</Application>
  <PresentationFormat>Экран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Дом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</dc:title>
  <dc:creator>Roxana</dc:creator>
  <cp:lastModifiedBy>Roxana</cp:lastModifiedBy>
  <cp:revision>22</cp:revision>
  <dcterms:created xsi:type="dcterms:W3CDTF">2011-05-11T11:23:25Z</dcterms:created>
  <dcterms:modified xsi:type="dcterms:W3CDTF">2011-05-11T13:29:10Z</dcterms:modified>
</cp:coreProperties>
</file>