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61662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</a:t>
            </a:r>
            <a:r>
              <a:rPr lang="ru-RU" sz="7200" dirty="0" smtClean="0"/>
              <a:t>лабрадоры</a:t>
            </a:r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4992216" cy="3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24">
        <p:split orient="vert"/>
      </p:transition>
    </mc:Choice>
    <mc:Fallback xmlns="">
      <p:transition spd="slow" advTm="482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30488" cy="841248"/>
          </a:xfrm>
        </p:spPr>
        <p:txBody>
          <a:bodyPr/>
          <a:lstStyle/>
          <a:p>
            <a:r>
              <a:rPr lang="ru-RU" dirty="0" smtClean="0"/>
              <a:t>*чёрные и шоколадные*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4" y="1628800"/>
            <a:ext cx="6889229" cy="45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4259"/>
      </p:ext>
    </p:extLst>
  </p:cSld>
  <p:clrMapOvr>
    <a:masterClrMapping/>
  </p:clrMapOvr>
  <p:transition spd="slow" advTm="6762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057" y="332656"/>
            <a:ext cx="5854424" cy="841248"/>
          </a:xfrm>
        </p:spPr>
        <p:txBody>
          <a:bodyPr/>
          <a:lstStyle/>
          <a:p>
            <a:r>
              <a:rPr lang="ru-RU" dirty="0" smtClean="0"/>
              <a:t>Вглядись в мои глаза…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3" y="1844824"/>
            <a:ext cx="6872513" cy="45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50">
        <p:circle/>
      </p:transition>
    </mc:Choice>
    <mc:Fallback xmlns="">
      <p:transition spd="slow" advTm="505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939" y="260648"/>
            <a:ext cx="6624736" cy="841248"/>
          </a:xfrm>
        </p:spPr>
        <p:txBody>
          <a:bodyPr>
            <a:normAutofit/>
          </a:bodyPr>
          <a:lstStyle/>
          <a:p>
            <a:r>
              <a:rPr lang="ru-RU" dirty="0" smtClean="0"/>
              <a:t>Он хочет быть любимым*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059446" cy="47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749">
        <p14:warp dir="in"/>
      </p:transition>
    </mc:Choice>
    <mc:Fallback xmlns="">
      <p:transition spd="slow" advTm="5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ему не важно как ты выглядишь…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795120" cy="45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760"/>
      </p:ext>
    </p:extLst>
  </p:cSld>
  <p:clrMapOvr>
    <a:masterClrMapping/>
  </p:clrMapOvr>
  <p:transition spd="slow" advTm="5522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904" y="332656"/>
            <a:ext cx="5926432" cy="841248"/>
          </a:xfrm>
        </p:spPr>
        <p:txBody>
          <a:bodyPr/>
          <a:lstStyle/>
          <a:p>
            <a:r>
              <a:rPr lang="ru-RU" dirty="0" smtClean="0"/>
              <a:t>*Он просто любит тебя*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153025" cy="47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56">
        <p14:prism isContent="1" isInverted="1"/>
      </p:transition>
    </mc:Choice>
    <mc:Fallback xmlns="">
      <p:transition spd="slow" advTm="6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00800" cy="841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*Они ждут когда ты придёшь*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961237" cy="49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00">
        <p14:ripple/>
      </p:transition>
    </mc:Choice>
    <mc:Fallback xmlns="">
      <p:transition spd="slow" advTm="5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841248"/>
          </a:xfrm>
        </p:spPr>
        <p:txBody>
          <a:bodyPr/>
          <a:lstStyle/>
          <a:p>
            <a:r>
              <a:rPr lang="ru-RU" dirty="0" smtClean="0"/>
              <a:t>*выполняют твои поручения*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3324"/>
            <a:ext cx="7776864" cy="51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780">
        <p:blinds dir="vert"/>
      </p:transition>
    </mc:Choice>
    <mc:Fallback xmlns="">
      <p:transition spd="slow" advTm="478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544616" cy="841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*и поднимают настроение*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529189" cy="48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3573"/>
      </p:ext>
    </p:extLst>
  </p:cSld>
  <p:clrMapOvr>
    <a:masterClrMapping/>
  </p:clrMapOvr>
  <p:transition spd="slow" advTm="5579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42" y="559169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*У него уже есть семья и он счастлив*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715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69785"/>
      </p:ext>
    </p:extLst>
  </p:cSld>
  <p:clrMapOvr>
    <a:masterClrMapping/>
  </p:clrMapOvr>
  <p:transition spd="slow" advTm="10894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22304" cy="841248"/>
          </a:xfrm>
        </p:spPr>
        <p:txBody>
          <a:bodyPr/>
          <a:lstStyle/>
          <a:p>
            <a:r>
              <a:rPr lang="ru-RU" dirty="0" smtClean="0"/>
              <a:t>*осчастливь и ты кого-нибудь*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6044"/>
            <a:ext cx="7296472" cy="48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5">
        <p14:ferris dir="l"/>
      </p:transition>
    </mc:Choice>
    <mc:Fallback xmlns="">
      <p:transition spd="slow" advTm="6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846312" cy="841248"/>
          </a:xfrm>
        </p:spPr>
        <p:txBody>
          <a:bodyPr>
            <a:normAutofit/>
          </a:bodyPr>
          <a:lstStyle/>
          <a:p>
            <a:r>
              <a:rPr lang="ru-RU" dirty="0" smtClean="0"/>
              <a:t>*Белые и бежевые*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758012" cy="50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51">
        <p14:window dir="vert"/>
      </p:transition>
    </mc:Choice>
    <mc:Fallback xmlns="">
      <p:transition spd="slow" advTm="51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267" y="476672"/>
            <a:ext cx="5494384" cy="841248"/>
          </a:xfrm>
        </p:spPr>
        <p:txBody>
          <a:bodyPr/>
          <a:lstStyle/>
          <a:p>
            <a:r>
              <a:rPr lang="ru-RU" dirty="0" smtClean="0"/>
              <a:t>*Возьми его к себе*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1437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326">
        <p14:reveal/>
      </p:transition>
    </mc:Choice>
    <mc:Fallback xmlns="">
      <p:transition spd="slow" advTm="9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2598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Предпочтения:</a:t>
            </a:r>
            <a:br>
              <a:rPr lang="ru-RU" sz="2800" dirty="0" smtClean="0"/>
            </a:br>
            <a:r>
              <a:rPr lang="ru-RU" sz="2800" dirty="0" smtClean="0"/>
              <a:t>бежевый , шоколадный</a:t>
            </a:r>
            <a:br>
              <a:rPr lang="ru-RU" sz="2800" dirty="0" smtClean="0"/>
            </a:br>
            <a:r>
              <a:rPr lang="ru-RU" sz="2800" dirty="0" smtClean="0"/>
              <a:t>цена: от 15000 тыс.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40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94" y="260648"/>
            <a:ext cx="8686800" cy="43924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Сделано при </a:t>
            </a:r>
            <a:br>
              <a:rPr lang="ru-RU" sz="2000" dirty="0" smtClean="0"/>
            </a:br>
            <a:r>
              <a:rPr lang="ru-RU" sz="2000" dirty="0" smtClean="0"/>
              <a:t>   поддержке компании</a:t>
            </a:r>
            <a:br>
              <a:rPr lang="ru-RU" sz="2000" dirty="0" smtClean="0"/>
            </a:br>
            <a:r>
              <a:rPr lang="ru-RU" sz="2000" dirty="0" smtClean="0"/>
              <a:t>   ООО. лабрадор.</a:t>
            </a:r>
            <a:br>
              <a:rPr lang="ru-RU" sz="2000" dirty="0" smtClean="0"/>
            </a:br>
            <a:r>
              <a:rPr lang="ru-RU" sz="2000" dirty="0" smtClean="0"/>
              <a:t>По наглости</a:t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2000" dirty="0" smtClean="0"/>
              <a:t>моего папочки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фото </a:t>
            </a:r>
            <a:br>
              <a:rPr lang="ru-RU" sz="2000" dirty="0" smtClean="0"/>
            </a:br>
            <a:r>
              <a:rPr lang="ru-RU" sz="2000" dirty="0" smtClean="0"/>
              <a:t>   при поддержке </a:t>
            </a:r>
            <a:br>
              <a:rPr lang="ru-RU" sz="2000" dirty="0" smtClean="0"/>
            </a:br>
            <a:r>
              <a:rPr lang="ru-RU" sz="2000" dirty="0" smtClean="0"/>
              <a:t>   поисковых браузеров: </a:t>
            </a:r>
            <a:r>
              <a:rPr lang="en-US" sz="2000" dirty="0" smtClean="0"/>
              <a:t>Google</a:t>
            </a:r>
            <a:r>
              <a:rPr lang="ru-RU" sz="2000" dirty="0" smtClean="0"/>
              <a:t> и</a:t>
            </a:r>
            <a:r>
              <a:rPr lang="en-US" sz="2000" dirty="0" smtClean="0"/>
              <a:t> </a:t>
            </a:r>
            <a:r>
              <a:rPr lang="ru-RU" sz="2000" dirty="0" err="1" smtClean="0"/>
              <a:t>яндекс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Автор текста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000" smtClean="0"/>
              <a:t>ариночка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оформление</a:t>
            </a:r>
            <a:br>
              <a:rPr lang="ru-RU" sz="2000" dirty="0" smtClean="0"/>
            </a:br>
            <a:r>
              <a:rPr lang="ru-RU" sz="2000" dirty="0" smtClean="0"/>
              <a:t>    Презентация </a:t>
            </a:r>
            <a:r>
              <a:rPr lang="en-US" sz="2000" dirty="0" err="1" smtClean="0"/>
              <a:t>microsoft</a:t>
            </a:r>
            <a:r>
              <a:rPr lang="en-US" sz="2000" dirty="0" smtClean="0"/>
              <a:t> </a:t>
            </a:r>
            <a:r>
              <a:rPr lang="en-US" sz="2000" cap="none" dirty="0" smtClean="0"/>
              <a:t>PowerPoint</a:t>
            </a:r>
            <a:r>
              <a:rPr lang="ru-RU" sz="2000" cap="none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16" y="3881780"/>
            <a:ext cx="3936901" cy="29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789">
        <p14:vortex dir="r"/>
      </p:transition>
    </mc:Choice>
    <mc:Fallback xmlns="">
      <p:transition spd="slow" advTm="187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1052736"/>
            <a:ext cx="2232248" cy="43204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Лабрадоры хорошо поддаются тренировке и очень дружелюбны по отношению как и к взрослым так и к детям.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096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879">
        <p:checker/>
      </p:transition>
    </mc:Choice>
    <mc:Fallback xmlns="">
      <p:transition spd="slow" advTm="1087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42" y="404664"/>
            <a:ext cx="8686800" cy="841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*Они готовы вечно любить своих хозяев*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0" y="1988840"/>
            <a:ext cx="52863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50">
        <p14:prism isInverted="1"/>
      </p:transition>
    </mc:Choice>
    <mc:Fallback xmlns="">
      <p:transition spd="slow" advTm="4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*Это недостающая частичка нашего сердца*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598014" cy="47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">
        <p14:prism isContent="1"/>
      </p:transition>
    </mc:Choice>
    <mc:Fallback xmlns="">
      <p:transition spd="slow" advTm="62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03" y="260648"/>
            <a:ext cx="4054224" cy="841248"/>
          </a:xfrm>
        </p:spPr>
        <p:txBody>
          <a:bodyPr/>
          <a:lstStyle/>
          <a:p>
            <a:r>
              <a:rPr lang="ru-RU" dirty="0" smtClean="0"/>
              <a:t>*ты его семья*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2626"/>
            <a:ext cx="4148761" cy="49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95">
        <p14:flip dir="r"/>
      </p:transition>
    </mc:Choice>
    <mc:Fallback xmlns="">
      <p:transition spd="slow" advTm="5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054224" cy="841248"/>
          </a:xfrm>
        </p:spPr>
        <p:txBody>
          <a:bodyPr/>
          <a:lstStyle/>
          <a:p>
            <a:r>
              <a:rPr lang="ru-RU" dirty="0" smtClean="0"/>
              <a:t>Дай ему шанс 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9580"/>
            <a:ext cx="6852220" cy="48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40">
        <p:blinds dir="vert"/>
      </p:transition>
    </mc:Choice>
    <mc:Fallback xmlns="">
      <p:transition spd="slow" advTm="594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540552" cy="84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*И он будет ждать и любить тебя всем щенячьим сердцем*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4762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9826">
        <p14:switch dir="r"/>
      </p:transition>
    </mc:Choice>
    <mc:Fallback xmlns="">
      <p:transition spd="slow" advTm="9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*полюби их и они полюбят тебя*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588224" cy="48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1">
        <p14:ferris dir="l"/>
      </p:transition>
    </mc:Choice>
    <mc:Fallback xmlns="">
      <p:transition spd="slow" advTm="9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142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*лабрадоры*</vt:lpstr>
      <vt:lpstr>*Белые и бежевые*</vt:lpstr>
      <vt:lpstr>Лабрадоры хорошо поддаются тренировке и очень дружелюбны по отношению как и к взрослым так и к детям.</vt:lpstr>
      <vt:lpstr>*Они готовы вечно любить своих хозяев*</vt:lpstr>
      <vt:lpstr>*Это недостающая частичка нашего сердца*</vt:lpstr>
      <vt:lpstr>*ты его семья*</vt:lpstr>
      <vt:lpstr>Дай ему шанс …</vt:lpstr>
      <vt:lpstr>*И он будет ждать и любить тебя всем щенячьим сердцем*</vt:lpstr>
      <vt:lpstr>*полюби их и они полюбят тебя*</vt:lpstr>
      <vt:lpstr>*чёрные и шоколадные*</vt:lpstr>
      <vt:lpstr>Вглядись в мои глаза…</vt:lpstr>
      <vt:lpstr>Он хочет быть любимым*</vt:lpstr>
      <vt:lpstr>И ему не важно как ты выглядишь…</vt:lpstr>
      <vt:lpstr>*Он просто любит тебя*</vt:lpstr>
      <vt:lpstr>*Они ждут когда ты придёшь*</vt:lpstr>
      <vt:lpstr>*выполняют твои поручения*</vt:lpstr>
      <vt:lpstr>*и поднимают настроение*</vt:lpstr>
      <vt:lpstr>*У него уже есть семья и он счастлив*</vt:lpstr>
      <vt:lpstr>*осчастливь и ты кого-нибудь*</vt:lpstr>
      <vt:lpstr>*Возьми его к себе*</vt:lpstr>
      <vt:lpstr>Предпочтения: бежевый , шоколадный цена: от 15000 тыс. руб.</vt:lpstr>
      <vt:lpstr>Сделано при     поддержке компании    ООО. лабрадор. По наглости    моего папочки. фото     при поддержке     поисковых браузеров: Google и яндекс. Автор текста    ариночка оформление     Презентация microsoft PowerPoint.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*лабрадоры*</dc:title>
  <dc:creator>борзая</dc:creator>
  <cp:lastModifiedBy>борзая</cp:lastModifiedBy>
  <cp:revision>13</cp:revision>
  <dcterms:created xsi:type="dcterms:W3CDTF">2011-09-19T07:26:32Z</dcterms:created>
  <dcterms:modified xsi:type="dcterms:W3CDTF">2011-09-21T12:18:56Z</dcterms:modified>
</cp:coreProperties>
</file>